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08" r:id="rId1"/>
    <p:sldMasterId id="2147483722" r:id="rId2"/>
    <p:sldMasterId id="2147483734" r:id="rId3"/>
    <p:sldMasterId id="2147483747" r:id="rId4"/>
    <p:sldMasterId id="2147483759" r:id="rId5"/>
    <p:sldMasterId id="2147483772" r:id="rId6"/>
    <p:sldMasterId id="2147483784" r:id="rId7"/>
    <p:sldMasterId id="2147483796" r:id="rId8"/>
  </p:sldMasterIdLst>
  <p:notesMasterIdLst>
    <p:notesMasterId r:id="rId45"/>
  </p:notesMasterIdLst>
  <p:sldIdLst>
    <p:sldId id="310" r:id="rId9"/>
    <p:sldId id="312" r:id="rId10"/>
    <p:sldId id="313" r:id="rId11"/>
    <p:sldId id="314" r:id="rId12"/>
    <p:sldId id="315" r:id="rId13"/>
    <p:sldId id="337" r:id="rId14"/>
    <p:sldId id="317" r:id="rId15"/>
    <p:sldId id="318" r:id="rId16"/>
    <p:sldId id="319" r:id="rId17"/>
    <p:sldId id="320" r:id="rId18"/>
    <p:sldId id="321" r:id="rId19"/>
    <p:sldId id="322" r:id="rId20"/>
    <p:sldId id="328" r:id="rId21"/>
    <p:sldId id="332" r:id="rId22"/>
    <p:sldId id="329" r:id="rId23"/>
    <p:sldId id="323" r:id="rId24"/>
    <p:sldId id="338" r:id="rId25"/>
    <p:sldId id="330" r:id="rId26"/>
    <p:sldId id="339" r:id="rId27"/>
    <p:sldId id="286" r:id="rId28"/>
    <p:sldId id="293" r:id="rId29"/>
    <p:sldId id="287" r:id="rId30"/>
    <p:sldId id="344" r:id="rId31"/>
    <p:sldId id="262" r:id="rId32"/>
    <p:sldId id="265" r:id="rId33"/>
    <p:sldId id="294" r:id="rId34"/>
    <p:sldId id="295" r:id="rId35"/>
    <p:sldId id="296" r:id="rId36"/>
    <p:sldId id="304" r:id="rId37"/>
    <p:sldId id="299" r:id="rId38"/>
    <p:sldId id="300" r:id="rId39"/>
    <p:sldId id="302" r:id="rId40"/>
    <p:sldId id="305" r:id="rId41"/>
    <p:sldId id="335" r:id="rId42"/>
    <p:sldId id="303" r:id="rId43"/>
    <p:sldId id="288" r:id="rId44"/>
  </p:sldIdLst>
  <p:sldSz cx="9144000" cy="6858000" type="screen4x3"/>
  <p:notesSz cx="6858000" cy="9144000"/>
  <p:defaultTextStyle>
    <a:defPPr>
      <a:defRPr lang="uk-UA"/>
    </a:defPPr>
    <a:lvl1pPr algn="l" rtl="0" fontAlgn="base">
      <a:spcBef>
        <a:spcPct val="0"/>
      </a:spcBef>
      <a:spcAft>
        <a:spcPct val="0"/>
      </a:spcAft>
      <a:defRPr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14" y="27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EB0067-52C0-4F2A-8D7E-B7C85013693A}" type="datetimeFigureOut">
              <a:rPr lang="en-US" smtClean="0"/>
              <a:t>02-Sep-15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5E7C9-B312-4657-9DE9-91F8B5BF02A6}" type="slidenum">
              <a:rPr lang="en-US" smtClean="0"/>
              <a:t>‹#›</a:t>
            </a:fld>
            <a:endParaRPr lang="en-US"/>
          </a:p>
        </p:txBody>
      </p:sp>
    </p:spTree>
    <p:extLst>
      <p:ext uri="{BB962C8B-B14F-4D97-AF65-F5344CB8AC3E}">
        <p14:creationId xmlns:p14="http://schemas.microsoft.com/office/powerpoint/2010/main" val="1291000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
          <p:cNvSpPr txBox="1">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3"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uk-UA" smtClean="0">
              <a:latin typeface="Times New Roman" panose="02020603050405020304" pitchFamily="18" charset="0"/>
            </a:endParaRPr>
          </a:p>
        </p:txBody>
      </p:sp>
    </p:spTree>
    <p:extLst>
      <p:ext uri="{BB962C8B-B14F-4D97-AF65-F5344CB8AC3E}">
        <p14:creationId xmlns:p14="http://schemas.microsoft.com/office/powerpoint/2010/main" val="241724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1"/>
          <p:cNvSpPr txBox="1">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7"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uk-UA" smtClean="0">
              <a:latin typeface="Times New Roman" panose="02020603050405020304" pitchFamily="18" charset="0"/>
            </a:endParaRPr>
          </a:p>
        </p:txBody>
      </p:sp>
    </p:spTree>
    <p:extLst>
      <p:ext uri="{BB962C8B-B14F-4D97-AF65-F5344CB8AC3E}">
        <p14:creationId xmlns:p14="http://schemas.microsoft.com/office/powerpoint/2010/main" val="745173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1"/>
          <p:cNvSpPr txBox="1">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1"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uk-UA" smtClean="0">
              <a:latin typeface="Times New Roman" panose="02020603050405020304" pitchFamily="18" charset="0"/>
            </a:endParaRPr>
          </a:p>
        </p:txBody>
      </p:sp>
    </p:spTree>
    <p:extLst>
      <p:ext uri="{BB962C8B-B14F-4D97-AF65-F5344CB8AC3E}">
        <p14:creationId xmlns:p14="http://schemas.microsoft.com/office/powerpoint/2010/main" val="1099359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1"/>
          <p:cNvSpPr txBox="1">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5"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uk-UA" smtClean="0">
              <a:latin typeface="Times New Roman" panose="02020603050405020304" pitchFamily="18" charset="0"/>
            </a:endParaRPr>
          </a:p>
        </p:txBody>
      </p:sp>
    </p:spTree>
    <p:extLst>
      <p:ext uri="{BB962C8B-B14F-4D97-AF65-F5344CB8AC3E}">
        <p14:creationId xmlns:p14="http://schemas.microsoft.com/office/powerpoint/2010/main" val="416823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p:cNvSpPr txBox="1">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1"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uk-UA" smtClean="0">
              <a:latin typeface="Times New Roman" panose="02020603050405020304" pitchFamily="18" charset="0"/>
            </a:endParaRPr>
          </a:p>
        </p:txBody>
      </p:sp>
    </p:spTree>
    <p:extLst>
      <p:ext uri="{BB962C8B-B14F-4D97-AF65-F5344CB8AC3E}">
        <p14:creationId xmlns:p14="http://schemas.microsoft.com/office/powerpoint/2010/main" val="3633875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1"/>
          <p:cNvSpPr txBox="1">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5"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uk-UA" smtClean="0">
              <a:latin typeface="Times New Roman" panose="02020603050405020304" pitchFamily="18" charset="0"/>
            </a:endParaRPr>
          </a:p>
        </p:txBody>
      </p:sp>
    </p:spTree>
    <p:extLst>
      <p:ext uri="{BB962C8B-B14F-4D97-AF65-F5344CB8AC3E}">
        <p14:creationId xmlns:p14="http://schemas.microsoft.com/office/powerpoint/2010/main" val="653465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txBox="1">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9"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uk-UA" smtClean="0">
              <a:latin typeface="Times New Roman" panose="02020603050405020304" pitchFamily="18" charset="0"/>
            </a:endParaRPr>
          </a:p>
        </p:txBody>
      </p:sp>
    </p:spTree>
    <p:extLst>
      <p:ext uri="{BB962C8B-B14F-4D97-AF65-F5344CB8AC3E}">
        <p14:creationId xmlns:p14="http://schemas.microsoft.com/office/powerpoint/2010/main" val="2580941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1"/>
          <p:cNvSpPr txBox="1">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3"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uk-UA" smtClean="0">
              <a:latin typeface="Times New Roman" panose="02020603050405020304" pitchFamily="18" charset="0"/>
            </a:endParaRPr>
          </a:p>
        </p:txBody>
      </p:sp>
    </p:spTree>
    <p:extLst>
      <p:ext uri="{BB962C8B-B14F-4D97-AF65-F5344CB8AC3E}">
        <p14:creationId xmlns:p14="http://schemas.microsoft.com/office/powerpoint/2010/main" val="1242706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txBox="1">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1"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uk-UA" smtClean="0">
              <a:latin typeface="Times New Roman" panose="02020603050405020304" pitchFamily="18" charset="0"/>
            </a:endParaRPr>
          </a:p>
        </p:txBody>
      </p:sp>
    </p:spTree>
    <p:extLst>
      <p:ext uri="{BB962C8B-B14F-4D97-AF65-F5344CB8AC3E}">
        <p14:creationId xmlns:p14="http://schemas.microsoft.com/office/powerpoint/2010/main" val="1672986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1"/>
          <p:cNvSpPr txBox="1">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5"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uk-UA" smtClean="0">
              <a:latin typeface="Times New Roman" panose="02020603050405020304" pitchFamily="18" charset="0"/>
            </a:endParaRPr>
          </a:p>
        </p:txBody>
      </p:sp>
    </p:spTree>
    <p:extLst>
      <p:ext uri="{BB962C8B-B14F-4D97-AF65-F5344CB8AC3E}">
        <p14:creationId xmlns:p14="http://schemas.microsoft.com/office/powerpoint/2010/main" val="1213556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1"/>
          <p:cNvSpPr txBox="1">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9"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uk-UA" smtClean="0">
              <a:latin typeface="Times New Roman" panose="02020603050405020304" pitchFamily="18" charset="0"/>
            </a:endParaRPr>
          </a:p>
        </p:txBody>
      </p:sp>
    </p:spTree>
    <p:extLst>
      <p:ext uri="{BB962C8B-B14F-4D97-AF65-F5344CB8AC3E}">
        <p14:creationId xmlns:p14="http://schemas.microsoft.com/office/powerpoint/2010/main" val="3848705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1"/>
          <p:cNvSpPr txBox="1">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3"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uk-UA" smtClean="0">
              <a:latin typeface="Times New Roman" panose="02020603050405020304" pitchFamily="18" charset="0"/>
            </a:endParaRPr>
          </a:p>
        </p:txBody>
      </p:sp>
    </p:spTree>
    <p:extLst>
      <p:ext uri="{BB962C8B-B14F-4D97-AF65-F5344CB8AC3E}">
        <p14:creationId xmlns:p14="http://schemas.microsoft.com/office/powerpoint/2010/main" val="335538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9634" name="Rectangle 2"/>
          <p:cNvSpPr>
            <a:spLocks noGrp="1" noChangeArrowheads="1"/>
          </p:cNvSpPr>
          <p:nvPr>
            <p:ph type="ctrTitle" sz="quarter"/>
          </p:nvPr>
        </p:nvSpPr>
        <p:spPr>
          <a:xfrm>
            <a:off x="685800" y="1676400"/>
            <a:ext cx="7772400" cy="1828800"/>
          </a:xfrm>
        </p:spPr>
        <p:txBody>
          <a:bodyPr/>
          <a:lstStyle>
            <a:lvl1pPr>
              <a:defRPr/>
            </a:lvl1pPr>
          </a:lstStyle>
          <a:p>
            <a:r>
              <a:rPr lang="uk-UA"/>
              <a:t>Образец заголовка</a:t>
            </a:r>
          </a:p>
        </p:txBody>
      </p:sp>
      <p:sp>
        <p:nvSpPr>
          <p:cNvPr id="6963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uk-UA"/>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uk-UA"/>
          </a:p>
        </p:txBody>
      </p:sp>
      <p:sp>
        <p:nvSpPr>
          <p:cNvPr id="5" name="Rectangle 5"/>
          <p:cNvSpPr>
            <a:spLocks noGrp="1" noChangeArrowheads="1"/>
          </p:cNvSpPr>
          <p:nvPr>
            <p:ph type="ftr" sz="quarter" idx="11"/>
          </p:nvPr>
        </p:nvSpPr>
        <p:spPr>
          <a:ln/>
        </p:spPr>
        <p:txBody>
          <a:bodyPr/>
          <a:lstStyle>
            <a:lvl1pPr>
              <a:defRPr/>
            </a:lvl1pPr>
          </a:lstStyle>
          <a:p>
            <a:pPr>
              <a:defRPr/>
            </a:pPr>
            <a:endParaRPr lang="uk-UA"/>
          </a:p>
        </p:txBody>
      </p:sp>
      <p:sp>
        <p:nvSpPr>
          <p:cNvPr id="6" name="Rectangle 6"/>
          <p:cNvSpPr>
            <a:spLocks noGrp="1" noChangeArrowheads="1"/>
          </p:cNvSpPr>
          <p:nvPr>
            <p:ph type="sldNum" sz="quarter" idx="12"/>
          </p:nvPr>
        </p:nvSpPr>
        <p:spPr>
          <a:ln/>
        </p:spPr>
        <p:txBody>
          <a:bodyPr/>
          <a:lstStyle>
            <a:lvl1pPr>
              <a:defRPr/>
            </a:lvl1pPr>
          </a:lstStyle>
          <a:p>
            <a:fld id="{4ED9BB9F-5234-4ECD-8868-90DFF5B38457}" type="slidenum">
              <a:rPr lang="uk-UA"/>
              <a:pPr/>
              <a:t>‹#›</a:t>
            </a:fld>
            <a:endParaRPr lang="uk-UA"/>
          </a:p>
        </p:txBody>
      </p:sp>
    </p:spTree>
    <p:extLst>
      <p:ext uri="{BB962C8B-B14F-4D97-AF65-F5344CB8AC3E}">
        <p14:creationId xmlns:p14="http://schemas.microsoft.com/office/powerpoint/2010/main" val="3668330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uk-U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uk-UA"/>
          </a:p>
        </p:txBody>
      </p:sp>
      <p:sp>
        <p:nvSpPr>
          <p:cNvPr id="5" name="Rectangle 5"/>
          <p:cNvSpPr>
            <a:spLocks noGrp="1" noChangeArrowheads="1"/>
          </p:cNvSpPr>
          <p:nvPr>
            <p:ph type="ftr" sz="quarter" idx="11"/>
          </p:nvPr>
        </p:nvSpPr>
        <p:spPr>
          <a:ln/>
        </p:spPr>
        <p:txBody>
          <a:bodyPr/>
          <a:lstStyle>
            <a:lvl1pPr>
              <a:defRPr/>
            </a:lvl1pPr>
          </a:lstStyle>
          <a:p>
            <a:pPr>
              <a:defRPr/>
            </a:pPr>
            <a:endParaRPr lang="uk-UA"/>
          </a:p>
        </p:txBody>
      </p:sp>
      <p:sp>
        <p:nvSpPr>
          <p:cNvPr id="6" name="Rectangle 6"/>
          <p:cNvSpPr>
            <a:spLocks noGrp="1" noChangeArrowheads="1"/>
          </p:cNvSpPr>
          <p:nvPr>
            <p:ph type="sldNum" sz="quarter" idx="12"/>
          </p:nvPr>
        </p:nvSpPr>
        <p:spPr>
          <a:ln/>
        </p:spPr>
        <p:txBody>
          <a:bodyPr/>
          <a:lstStyle>
            <a:lvl1pPr>
              <a:defRPr/>
            </a:lvl1pPr>
          </a:lstStyle>
          <a:p>
            <a:fld id="{1A45C9D7-E92B-4974-8EEF-0D22BEF2184A}" type="slidenum">
              <a:rPr lang="uk-UA"/>
              <a:pPr/>
              <a:t>‹#›</a:t>
            </a:fld>
            <a:endParaRPr lang="uk-UA"/>
          </a:p>
        </p:txBody>
      </p:sp>
    </p:spTree>
    <p:extLst>
      <p:ext uri="{BB962C8B-B14F-4D97-AF65-F5344CB8AC3E}">
        <p14:creationId xmlns:p14="http://schemas.microsoft.com/office/powerpoint/2010/main" val="2313484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uk-UA"/>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uk-UA"/>
          </a:p>
        </p:txBody>
      </p:sp>
      <p:sp>
        <p:nvSpPr>
          <p:cNvPr id="5" name="Rectangle 5"/>
          <p:cNvSpPr>
            <a:spLocks noGrp="1" noChangeArrowheads="1"/>
          </p:cNvSpPr>
          <p:nvPr>
            <p:ph type="ftr" sz="quarter" idx="11"/>
          </p:nvPr>
        </p:nvSpPr>
        <p:spPr>
          <a:ln/>
        </p:spPr>
        <p:txBody>
          <a:bodyPr/>
          <a:lstStyle>
            <a:lvl1pPr>
              <a:defRPr/>
            </a:lvl1pPr>
          </a:lstStyle>
          <a:p>
            <a:pPr>
              <a:defRPr/>
            </a:pPr>
            <a:endParaRPr lang="uk-UA"/>
          </a:p>
        </p:txBody>
      </p:sp>
      <p:sp>
        <p:nvSpPr>
          <p:cNvPr id="6" name="Rectangle 6"/>
          <p:cNvSpPr>
            <a:spLocks noGrp="1" noChangeArrowheads="1"/>
          </p:cNvSpPr>
          <p:nvPr>
            <p:ph type="sldNum" sz="quarter" idx="12"/>
          </p:nvPr>
        </p:nvSpPr>
        <p:spPr>
          <a:ln/>
        </p:spPr>
        <p:txBody>
          <a:bodyPr/>
          <a:lstStyle>
            <a:lvl1pPr>
              <a:defRPr/>
            </a:lvl1pPr>
          </a:lstStyle>
          <a:p>
            <a:fld id="{1B2BF678-FC07-44F5-9738-6EE112A5105B}" type="slidenum">
              <a:rPr lang="uk-UA"/>
              <a:pPr/>
              <a:t>‹#›</a:t>
            </a:fld>
            <a:endParaRPr lang="uk-UA"/>
          </a:p>
        </p:txBody>
      </p:sp>
    </p:spTree>
    <p:extLst>
      <p:ext uri="{BB962C8B-B14F-4D97-AF65-F5344CB8AC3E}">
        <p14:creationId xmlns:p14="http://schemas.microsoft.com/office/powerpoint/2010/main" val="3448417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uk-UA"/>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6" name="Rectangle 4"/>
          <p:cNvSpPr>
            <a:spLocks noGrp="1" noChangeArrowheads="1"/>
          </p:cNvSpPr>
          <p:nvPr>
            <p:ph type="dt" sz="half" idx="10"/>
          </p:nvPr>
        </p:nvSpPr>
        <p:spPr>
          <a:ln/>
        </p:spPr>
        <p:txBody>
          <a:bodyPr/>
          <a:lstStyle>
            <a:lvl1pPr>
              <a:defRPr/>
            </a:lvl1pPr>
          </a:lstStyle>
          <a:p>
            <a:pPr>
              <a:defRPr/>
            </a:pPr>
            <a:endParaRPr lang="uk-UA"/>
          </a:p>
        </p:txBody>
      </p:sp>
      <p:sp>
        <p:nvSpPr>
          <p:cNvPr id="7" name="Rectangle 5"/>
          <p:cNvSpPr>
            <a:spLocks noGrp="1" noChangeArrowheads="1"/>
          </p:cNvSpPr>
          <p:nvPr>
            <p:ph type="ftr" sz="quarter" idx="11"/>
          </p:nvPr>
        </p:nvSpPr>
        <p:spPr>
          <a:ln/>
        </p:spPr>
        <p:txBody>
          <a:bodyPr/>
          <a:lstStyle>
            <a:lvl1pPr>
              <a:defRPr/>
            </a:lvl1pPr>
          </a:lstStyle>
          <a:p>
            <a:pPr>
              <a:defRPr/>
            </a:pPr>
            <a:endParaRPr lang="uk-UA"/>
          </a:p>
        </p:txBody>
      </p:sp>
      <p:sp>
        <p:nvSpPr>
          <p:cNvPr id="8" name="Rectangle 6"/>
          <p:cNvSpPr>
            <a:spLocks noGrp="1" noChangeArrowheads="1"/>
          </p:cNvSpPr>
          <p:nvPr>
            <p:ph type="sldNum" sz="quarter" idx="12"/>
          </p:nvPr>
        </p:nvSpPr>
        <p:spPr>
          <a:ln/>
        </p:spPr>
        <p:txBody>
          <a:bodyPr/>
          <a:lstStyle>
            <a:lvl1pPr>
              <a:defRPr/>
            </a:lvl1pPr>
          </a:lstStyle>
          <a:p>
            <a:fld id="{42B1332F-5D34-4A01-8892-60DC8CC78482}" type="slidenum">
              <a:rPr lang="uk-UA"/>
              <a:pPr/>
              <a:t>‹#›</a:t>
            </a:fld>
            <a:endParaRPr lang="uk-UA"/>
          </a:p>
        </p:txBody>
      </p:sp>
    </p:spTree>
    <p:extLst>
      <p:ext uri="{BB962C8B-B14F-4D97-AF65-F5344CB8AC3E}">
        <p14:creationId xmlns:p14="http://schemas.microsoft.com/office/powerpoint/2010/main" val="4111825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uk-UA"/>
          </a:p>
        </p:txBody>
      </p:sp>
      <p:sp>
        <p:nvSpPr>
          <p:cNvPr id="3" name="Content Placeholder 2"/>
          <p:cNvSpPr>
            <a:spLocks noGrp="1"/>
          </p:cNvSpPr>
          <p:nvPr>
            <p:ph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6" name="Rectangle 4"/>
          <p:cNvSpPr>
            <a:spLocks noGrp="1" noChangeArrowheads="1"/>
          </p:cNvSpPr>
          <p:nvPr>
            <p:ph type="dt" sz="half" idx="10"/>
          </p:nvPr>
        </p:nvSpPr>
        <p:spPr>
          <a:ln/>
        </p:spPr>
        <p:txBody>
          <a:bodyPr/>
          <a:lstStyle>
            <a:lvl1pPr>
              <a:defRPr/>
            </a:lvl1pPr>
          </a:lstStyle>
          <a:p>
            <a:pPr>
              <a:defRPr/>
            </a:pPr>
            <a:endParaRPr lang="uk-UA"/>
          </a:p>
        </p:txBody>
      </p:sp>
      <p:sp>
        <p:nvSpPr>
          <p:cNvPr id="7" name="Rectangle 5"/>
          <p:cNvSpPr>
            <a:spLocks noGrp="1" noChangeArrowheads="1"/>
          </p:cNvSpPr>
          <p:nvPr>
            <p:ph type="ftr" sz="quarter" idx="11"/>
          </p:nvPr>
        </p:nvSpPr>
        <p:spPr>
          <a:ln/>
        </p:spPr>
        <p:txBody>
          <a:bodyPr/>
          <a:lstStyle>
            <a:lvl1pPr>
              <a:defRPr/>
            </a:lvl1pPr>
          </a:lstStyle>
          <a:p>
            <a:pPr>
              <a:defRPr/>
            </a:pPr>
            <a:endParaRPr lang="uk-UA"/>
          </a:p>
        </p:txBody>
      </p:sp>
      <p:sp>
        <p:nvSpPr>
          <p:cNvPr id="8" name="Rectangle 6"/>
          <p:cNvSpPr>
            <a:spLocks noGrp="1" noChangeArrowheads="1"/>
          </p:cNvSpPr>
          <p:nvPr>
            <p:ph type="sldNum" sz="quarter" idx="12"/>
          </p:nvPr>
        </p:nvSpPr>
        <p:spPr>
          <a:ln/>
        </p:spPr>
        <p:txBody>
          <a:bodyPr/>
          <a:lstStyle>
            <a:lvl1pPr>
              <a:defRPr/>
            </a:lvl1pPr>
          </a:lstStyle>
          <a:p>
            <a:fld id="{B741AA9F-932D-4F88-9966-585B10BA2C99}" type="slidenum">
              <a:rPr lang="uk-UA"/>
              <a:pPr/>
              <a:t>‹#›</a:t>
            </a:fld>
            <a:endParaRPr lang="uk-UA"/>
          </a:p>
        </p:txBody>
      </p:sp>
    </p:spTree>
    <p:extLst>
      <p:ext uri="{BB962C8B-B14F-4D97-AF65-F5344CB8AC3E}">
        <p14:creationId xmlns:p14="http://schemas.microsoft.com/office/powerpoint/2010/main" val="3140199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uk-U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uk-UA"/>
          </a:p>
        </p:txBody>
      </p:sp>
      <p:sp>
        <p:nvSpPr>
          <p:cNvPr id="4" name="Date Placeholder 3"/>
          <p:cNvSpPr>
            <a:spLocks noGrp="1"/>
          </p:cNvSpPr>
          <p:nvPr>
            <p:ph type="dt" sz="half" idx="10"/>
          </p:nvPr>
        </p:nvSpPr>
        <p:spPr/>
        <p:txBody>
          <a:bodyPr/>
          <a:lstStyle>
            <a:lvl1pPr>
              <a:defRPr/>
            </a:lvl1pPr>
          </a:lstStyle>
          <a:p>
            <a:endParaRPr lang="ru-RU">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ru-RU">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A6756D4-967E-4EB0-9704-7D7F0B34FD47}"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509981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uk-U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4" name="Date Placeholder 3"/>
          <p:cNvSpPr>
            <a:spLocks noGrp="1"/>
          </p:cNvSpPr>
          <p:nvPr>
            <p:ph type="dt" sz="half" idx="10"/>
          </p:nvPr>
        </p:nvSpPr>
        <p:spPr/>
        <p:txBody>
          <a:bodyPr/>
          <a:lstStyle>
            <a:lvl1pPr>
              <a:defRPr/>
            </a:lvl1pPr>
          </a:lstStyle>
          <a:p>
            <a:endParaRPr lang="ru-RU">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ru-RU">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7DB479-CB47-4503-BA6E-2FCD5A2A1BAB}"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553501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uk-U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ru-RU">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ru-RU">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29C2CE4-7985-4FD3-83F2-366B4E9643FE}"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261951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uk-UA"/>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5" name="Date Placeholder 4"/>
          <p:cNvSpPr>
            <a:spLocks noGrp="1"/>
          </p:cNvSpPr>
          <p:nvPr>
            <p:ph type="dt" sz="half" idx="10"/>
          </p:nvPr>
        </p:nvSpPr>
        <p:spPr/>
        <p:txBody>
          <a:bodyPr/>
          <a:lstStyle>
            <a:lvl1pPr>
              <a:defRPr/>
            </a:lvl1pPr>
          </a:lstStyle>
          <a:p>
            <a:endParaRPr lang="ru-RU">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ru-RU">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9A23F78-B31A-45A9-90EE-E14718F955A0}"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8121593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uk-U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7" name="Date Placeholder 6"/>
          <p:cNvSpPr>
            <a:spLocks noGrp="1"/>
          </p:cNvSpPr>
          <p:nvPr>
            <p:ph type="dt" sz="half" idx="10"/>
          </p:nvPr>
        </p:nvSpPr>
        <p:spPr/>
        <p:txBody>
          <a:bodyPr/>
          <a:lstStyle>
            <a:lvl1pPr>
              <a:defRPr/>
            </a:lvl1pPr>
          </a:lstStyle>
          <a:p>
            <a:endParaRPr lang="ru-RU">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ru-RU">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3B2186A-F242-47FF-B665-CEAEEC519FFC}"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175093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uk-UA"/>
          </a:p>
        </p:txBody>
      </p:sp>
      <p:sp>
        <p:nvSpPr>
          <p:cNvPr id="3" name="Date Placeholder 2"/>
          <p:cNvSpPr>
            <a:spLocks noGrp="1"/>
          </p:cNvSpPr>
          <p:nvPr>
            <p:ph type="dt" sz="half" idx="10"/>
          </p:nvPr>
        </p:nvSpPr>
        <p:spPr/>
        <p:txBody>
          <a:bodyPr/>
          <a:lstStyle>
            <a:lvl1pPr>
              <a:defRPr/>
            </a:lvl1pPr>
          </a:lstStyle>
          <a:p>
            <a:endParaRPr lang="ru-RU">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ru-RU">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33BA674-7E53-4593-8345-7BF6EACFD8F1}"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421896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uk-U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4" name="Rectangle 4"/>
          <p:cNvSpPr>
            <a:spLocks noGrp="1" noChangeArrowheads="1"/>
          </p:cNvSpPr>
          <p:nvPr>
            <p:ph type="dt" sz="half" idx="10"/>
          </p:nvPr>
        </p:nvSpPr>
        <p:spPr>
          <a:ln/>
        </p:spPr>
        <p:txBody>
          <a:bodyPr/>
          <a:lstStyle>
            <a:lvl1pPr>
              <a:defRPr/>
            </a:lvl1pPr>
          </a:lstStyle>
          <a:p>
            <a:pPr>
              <a:defRPr/>
            </a:pPr>
            <a:endParaRPr lang="uk-UA"/>
          </a:p>
        </p:txBody>
      </p:sp>
      <p:sp>
        <p:nvSpPr>
          <p:cNvPr id="5" name="Rectangle 5"/>
          <p:cNvSpPr>
            <a:spLocks noGrp="1" noChangeArrowheads="1"/>
          </p:cNvSpPr>
          <p:nvPr>
            <p:ph type="ftr" sz="quarter" idx="11"/>
          </p:nvPr>
        </p:nvSpPr>
        <p:spPr>
          <a:ln/>
        </p:spPr>
        <p:txBody>
          <a:bodyPr/>
          <a:lstStyle>
            <a:lvl1pPr>
              <a:defRPr/>
            </a:lvl1pPr>
          </a:lstStyle>
          <a:p>
            <a:pPr>
              <a:defRPr/>
            </a:pPr>
            <a:endParaRPr lang="uk-UA"/>
          </a:p>
        </p:txBody>
      </p:sp>
      <p:sp>
        <p:nvSpPr>
          <p:cNvPr id="6" name="Rectangle 6"/>
          <p:cNvSpPr>
            <a:spLocks noGrp="1" noChangeArrowheads="1"/>
          </p:cNvSpPr>
          <p:nvPr>
            <p:ph type="sldNum" sz="quarter" idx="12"/>
          </p:nvPr>
        </p:nvSpPr>
        <p:spPr>
          <a:ln/>
        </p:spPr>
        <p:txBody>
          <a:bodyPr/>
          <a:lstStyle>
            <a:lvl1pPr>
              <a:defRPr/>
            </a:lvl1pPr>
          </a:lstStyle>
          <a:p>
            <a:fld id="{10CA7CBE-F072-4CEB-A4D9-083B77EF25AA}" type="slidenum">
              <a:rPr lang="uk-UA"/>
              <a:pPr/>
              <a:t>‹#›</a:t>
            </a:fld>
            <a:endParaRPr lang="uk-UA"/>
          </a:p>
        </p:txBody>
      </p:sp>
    </p:spTree>
    <p:extLst>
      <p:ext uri="{BB962C8B-B14F-4D97-AF65-F5344CB8AC3E}">
        <p14:creationId xmlns:p14="http://schemas.microsoft.com/office/powerpoint/2010/main" val="1522749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ru-RU">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ru-RU">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C94DC38-C73F-4F0F-B481-6FB70F3B80D7}"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0773165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uk-U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ru-RU">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ru-RU">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5D0BD9E-BF18-4E34-ACD4-A21F068455F5}"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811764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uk-U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ru-RU">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ru-RU">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6847C11-A4AA-4A42-A81A-ED9B02DA016E}"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1047636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uk-U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4" name="Date Placeholder 3"/>
          <p:cNvSpPr>
            <a:spLocks noGrp="1"/>
          </p:cNvSpPr>
          <p:nvPr>
            <p:ph type="dt" sz="half" idx="10"/>
          </p:nvPr>
        </p:nvSpPr>
        <p:spPr/>
        <p:txBody>
          <a:bodyPr/>
          <a:lstStyle>
            <a:lvl1pPr>
              <a:defRPr/>
            </a:lvl1pPr>
          </a:lstStyle>
          <a:p>
            <a:endParaRPr lang="ru-RU">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ru-RU">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5C18CF0-CFF0-4BB7-BCC3-E8BD7B645175}"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27939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uk-U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4" name="Date Placeholder 3"/>
          <p:cNvSpPr>
            <a:spLocks noGrp="1"/>
          </p:cNvSpPr>
          <p:nvPr>
            <p:ph type="dt" sz="half" idx="10"/>
          </p:nvPr>
        </p:nvSpPr>
        <p:spPr/>
        <p:txBody>
          <a:bodyPr/>
          <a:lstStyle>
            <a:lvl1pPr>
              <a:defRPr/>
            </a:lvl1pPr>
          </a:lstStyle>
          <a:p>
            <a:endParaRPr lang="ru-RU">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ru-RU">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6B16BBA-C2F5-4382-B774-818366EE5072}"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251278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p>
            <a:fld id="{AAE625F6-58C7-4FA7-8008-79ED2A08FF6A}" type="datetimeFigureOut">
              <a:rPr lang="uk-UA" smtClean="0">
                <a:solidFill>
                  <a:prstClr val="black">
                    <a:tint val="75000"/>
                  </a:prstClr>
                </a:solidFill>
              </a:rPr>
              <a:pPr/>
              <a:t>02.09.2015</a:t>
            </a:fld>
            <a:endParaRPr lang="uk-UA">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uk-UA">
              <a:solidFill>
                <a:prstClr val="black">
                  <a:tint val="75000"/>
                </a:prstClr>
              </a:solidFill>
            </a:endParaRPr>
          </a:p>
        </p:txBody>
      </p:sp>
      <p:sp>
        <p:nvSpPr>
          <p:cNvPr id="6" name="Номер слайда 5"/>
          <p:cNvSpPr>
            <a:spLocks noGrp="1"/>
          </p:cNvSpPr>
          <p:nvPr>
            <p:ph type="sldNum" sz="quarter" idx="12"/>
          </p:nvPr>
        </p:nvSpPr>
        <p:spPr/>
        <p:txBody>
          <a:bodyPr/>
          <a:lstStyle/>
          <a:p>
            <a:fld id="{10253068-9B03-42BE-A073-BBB782B6273D}"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83275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AAE625F6-58C7-4FA7-8008-79ED2A08FF6A}" type="datetimeFigureOut">
              <a:rPr lang="uk-UA" smtClean="0">
                <a:solidFill>
                  <a:prstClr val="black">
                    <a:tint val="75000"/>
                  </a:prstClr>
                </a:solidFill>
              </a:rPr>
              <a:pPr/>
              <a:t>02.09.2015</a:t>
            </a:fld>
            <a:endParaRPr lang="uk-UA">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uk-UA">
              <a:solidFill>
                <a:prstClr val="black">
                  <a:tint val="75000"/>
                </a:prstClr>
              </a:solidFill>
            </a:endParaRPr>
          </a:p>
        </p:txBody>
      </p:sp>
      <p:sp>
        <p:nvSpPr>
          <p:cNvPr id="6" name="Номер слайда 5"/>
          <p:cNvSpPr>
            <a:spLocks noGrp="1"/>
          </p:cNvSpPr>
          <p:nvPr>
            <p:ph type="sldNum" sz="quarter" idx="12"/>
          </p:nvPr>
        </p:nvSpPr>
        <p:spPr/>
        <p:txBody>
          <a:bodyPr/>
          <a:lstStyle/>
          <a:p>
            <a:fld id="{10253068-9B03-42BE-A073-BBB782B6273D}"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2083088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AE625F6-58C7-4FA7-8008-79ED2A08FF6A}" type="datetimeFigureOut">
              <a:rPr lang="uk-UA" smtClean="0">
                <a:solidFill>
                  <a:prstClr val="black">
                    <a:tint val="75000"/>
                  </a:prstClr>
                </a:solidFill>
              </a:rPr>
              <a:pPr/>
              <a:t>02.09.2015</a:t>
            </a:fld>
            <a:endParaRPr lang="uk-UA">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uk-UA">
              <a:solidFill>
                <a:prstClr val="black">
                  <a:tint val="75000"/>
                </a:prstClr>
              </a:solidFill>
            </a:endParaRPr>
          </a:p>
        </p:txBody>
      </p:sp>
      <p:sp>
        <p:nvSpPr>
          <p:cNvPr id="6" name="Номер слайда 5"/>
          <p:cNvSpPr>
            <a:spLocks noGrp="1"/>
          </p:cNvSpPr>
          <p:nvPr>
            <p:ph type="sldNum" sz="quarter" idx="12"/>
          </p:nvPr>
        </p:nvSpPr>
        <p:spPr/>
        <p:txBody>
          <a:bodyPr/>
          <a:lstStyle/>
          <a:p>
            <a:fld id="{10253068-9B03-42BE-A073-BBB782B6273D}"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5742954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p>
            <a:fld id="{AAE625F6-58C7-4FA7-8008-79ED2A08FF6A}" type="datetimeFigureOut">
              <a:rPr lang="uk-UA" smtClean="0">
                <a:solidFill>
                  <a:prstClr val="black">
                    <a:tint val="75000"/>
                  </a:prstClr>
                </a:solidFill>
              </a:rPr>
              <a:pPr/>
              <a:t>02.09.2015</a:t>
            </a:fld>
            <a:endParaRPr lang="uk-UA">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uk-UA">
              <a:solidFill>
                <a:prstClr val="black">
                  <a:tint val="75000"/>
                </a:prstClr>
              </a:solidFill>
            </a:endParaRPr>
          </a:p>
        </p:txBody>
      </p:sp>
      <p:sp>
        <p:nvSpPr>
          <p:cNvPr id="7" name="Номер слайда 6"/>
          <p:cNvSpPr>
            <a:spLocks noGrp="1"/>
          </p:cNvSpPr>
          <p:nvPr>
            <p:ph type="sldNum" sz="quarter" idx="12"/>
          </p:nvPr>
        </p:nvSpPr>
        <p:spPr/>
        <p:txBody>
          <a:bodyPr/>
          <a:lstStyle/>
          <a:p>
            <a:fld id="{10253068-9B03-42BE-A073-BBB782B6273D}"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6342001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p>
            <a:fld id="{AAE625F6-58C7-4FA7-8008-79ED2A08FF6A}" type="datetimeFigureOut">
              <a:rPr lang="uk-UA" smtClean="0">
                <a:solidFill>
                  <a:prstClr val="black">
                    <a:tint val="75000"/>
                  </a:prstClr>
                </a:solidFill>
              </a:rPr>
              <a:pPr/>
              <a:t>02.09.2015</a:t>
            </a:fld>
            <a:endParaRPr lang="uk-UA">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uk-UA">
              <a:solidFill>
                <a:prstClr val="black">
                  <a:tint val="75000"/>
                </a:prstClr>
              </a:solidFill>
            </a:endParaRPr>
          </a:p>
        </p:txBody>
      </p:sp>
      <p:sp>
        <p:nvSpPr>
          <p:cNvPr id="9" name="Номер слайда 8"/>
          <p:cNvSpPr>
            <a:spLocks noGrp="1"/>
          </p:cNvSpPr>
          <p:nvPr>
            <p:ph type="sldNum" sz="quarter" idx="12"/>
          </p:nvPr>
        </p:nvSpPr>
        <p:spPr/>
        <p:txBody>
          <a:bodyPr/>
          <a:lstStyle/>
          <a:p>
            <a:fld id="{10253068-9B03-42BE-A073-BBB782B6273D}"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254475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uk-U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uk-UA"/>
          </a:p>
        </p:txBody>
      </p:sp>
      <p:sp>
        <p:nvSpPr>
          <p:cNvPr id="5" name="Rectangle 5"/>
          <p:cNvSpPr>
            <a:spLocks noGrp="1" noChangeArrowheads="1"/>
          </p:cNvSpPr>
          <p:nvPr>
            <p:ph type="ftr" sz="quarter" idx="11"/>
          </p:nvPr>
        </p:nvSpPr>
        <p:spPr>
          <a:ln/>
        </p:spPr>
        <p:txBody>
          <a:bodyPr/>
          <a:lstStyle>
            <a:lvl1pPr>
              <a:defRPr/>
            </a:lvl1pPr>
          </a:lstStyle>
          <a:p>
            <a:pPr>
              <a:defRPr/>
            </a:pPr>
            <a:endParaRPr lang="uk-UA"/>
          </a:p>
        </p:txBody>
      </p:sp>
      <p:sp>
        <p:nvSpPr>
          <p:cNvPr id="6" name="Rectangle 6"/>
          <p:cNvSpPr>
            <a:spLocks noGrp="1" noChangeArrowheads="1"/>
          </p:cNvSpPr>
          <p:nvPr>
            <p:ph type="sldNum" sz="quarter" idx="12"/>
          </p:nvPr>
        </p:nvSpPr>
        <p:spPr>
          <a:ln/>
        </p:spPr>
        <p:txBody>
          <a:bodyPr/>
          <a:lstStyle>
            <a:lvl1pPr>
              <a:defRPr/>
            </a:lvl1pPr>
          </a:lstStyle>
          <a:p>
            <a:fld id="{EB0BD3A4-EBB4-458E-A234-7AE75F126584}" type="slidenum">
              <a:rPr lang="uk-UA"/>
              <a:pPr/>
              <a:t>‹#›</a:t>
            </a:fld>
            <a:endParaRPr lang="uk-UA"/>
          </a:p>
        </p:txBody>
      </p:sp>
    </p:spTree>
    <p:extLst>
      <p:ext uri="{BB962C8B-B14F-4D97-AF65-F5344CB8AC3E}">
        <p14:creationId xmlns:p14="http://schemas.microsoft.com/office/powerpoint/2010/main" val="1032700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p>
            <a:fld id="{AAE625F6-58C7-4FA7-8008-79ED2A08FF6A}" type="datetimeFigureOut">
              <a:rPr lang="uk-UA" smtClean="0">
                <a:solidFill>
                  <a:prstClr val="black">
                    <a:tint val="75000"/>
                  </a:prstClr>
                </a:solidFill>
              </a:rPr>
              <a:pPr/>
              <a:t>02.09.2015</a:t>
            </a:fld>
            <a:endParaRPr lang="uk-UA">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uk-UA">
              <a:solidFill>
                <a:prstClr val="black">
                  <a:tint val="75000"/>
                </a:prstClr>
              </a:solidFill>
            </a:endParaRPr>
          </a:p>
        </p:txBody>
      </p:sp>
      <p:sp>
        <p:nvSpPr>
          <p:cNvPr id="5" name="Номер слайда 4"/>
          <p:cNvSpPr>
            <a:spLocks noGrp="1"/>
          </p:cNvSpPr>
          <p:nvPr>
            <p:ph type="sldNum" sz="quarter" idx="12"/>
          </p:nvPr>
        </p:nvSpPr>
        <p:spPr/>
        <p:txBody>
          <a:bodyPr/>
          <a:lstStyle/>
          <a:p>
            <a:fld id="{10253068-9B03-42BE-A073-BBB782B6273D}"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948610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AE625F6-58C7-4FA7-8008-79ED2A08FF6A}" type="datetimeFigureOut">
              <a:rPr lang="uk-UA" smtClean="0">
                <a:solidFill>
                  <a:prstClr val="black">
                    <a:tint val="75000"/>
                  </a:prstClr>
                </a:solidFill>
              </a:rPr>
              <a:pPr/>
              <a:t>02.09.2015</a:t>
            </a:fld>
            <a:endParaRPr lang="uk-UA">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uk-UA">
              <a:solidFill>
                <a:prstClr val="black">
                  <a:tint val="75000"/>
                </a:prstClr>
              </a:solidFill>
            </a:endParaRPr>
          </a:p>
        </p:txBody>
      </p:sp>
      <p:sp>
        <p:nvSpPr>
          <p:cNvPr id="4" name="Номер слайда 3"/>
          <p:cNvSpPr>
            <a:spLocks noGrp="1"/>
          </p:cNvSpPr>
          <p:nvPr>
            <p:ph type="sldNum" sz="quarter" idx="12"/>
          </p:nvPr>
        </p:nvSpPr>
        <p:spPr/>
        <p:txBody>
          <a:bodyPr/>
          <a:lstStyle/>
          <a:p>
            <a:fld id="{10253068-9B03-42BE-A073-BBB782B6273D}"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0777418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AE625F6-58C7-4FA7-8008-79ED2A08FF6A}" type="datetimeFigureOut">
              <a:rPr lang="uk-UA" smtClean="0">
                <a:solidFill>
                  <a:prstClr val="black">
                    <a:tint val="75000"/>
                  </a:prstClr>
                </a:solidFill>
              </a:rPr>
              <a:pPr/>
              <a:t>02.09.2015</a:t>
            </a:fld>
            <a:endParaRPr lang="uk-UA">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uk-UA">
              <a:solidFill>
                <a:prstClr val="black">
                  <a:tint val="75000"/>
                </a:prstClr>
              </a:solidFill>
            </a:endParaRPr>
          </a:p>
        </p:txBody>
      </p:sp>
      <p:sp>
        <p:nvSpPr>
          <p:cNvPr id="7" name="Номер слайда 6"/>
          <p:cNvSpPr>
            <a:spLocks noGrp="1"/>
          </p:cNvSpPr>
          <p:nvPr>
            <p:ph type="sldNum" sz="quarter" idx="12"/>
          </p:nvPr>
        </p:nvSpPr>
        <p:spPr/>
        <p:txBody>
          <a:bodyPr/>
          <a:lstStyle/>
          <a:p>
            <a:fld id="{10253068-9B03-42BE-A073-BBB782B6273D}"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7512690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AE625F6-58C7-4FA7-8008-79ED2A08FF6A}" type="datetimeFigureOut">
              <a:rPr lang="uk-UA" smtClean="0">
                <a:solidFill>
                  <a:prstClr val="black">
                    <a:tint val="75000"/>
                  </a:prstClr>
                </a:solidFill>
              </a:rPr>
              <a:pPr/>
              <a:t>02.09.2015</a:t>
            </a:fld>
            <a:endParaRPr lang="uk-UA">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uk-UA">
              <a:solidFill>
                <a:prstClr val="black">
                  <a:tint val="75000"/>
                </a:prstClr>
              </a:solidFill>
            </a:endParaRPr>
          </a:p>
        </p:txBody>
      </p:sp>
      <p:sp>
        <p:nvSpPr>
          <p:cNvPr id="7" name="Номер слайда 6"/>
          <p:cNvSpPr>
            <a:spLocks noGrp="1"/>
          </p:cNvSpPr>
          <p:nvPr>
            <p:ph type="sldNum" sz="quarter" idx="12"/>
          </p:nvPr>
        </p:nvSpPr>
        <p:spPr/>
        <p:txBody>
          <a:bodyPr/>
          <a:lstStyle/>
          <a:p>
            <a:fld id="{10253068-9B03-42BE-A073-BBB782B6273D}"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3552435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AAE625F6-58C7-4FA7-8008-79ED2A08FF6A}" type="datetimeFigureOut">
              <a:rPr lang="uk-UA" smtClean="0">
                <a:solidFill>
                  <a:prstClr val="black">
                    <a:tint val="75000"/>
                  </a:prstClr>
                </a:solidFill>
              </a:rPr>
              <a:pPr/>
              <a:t>02.09.2015</a:t>
            </a:fld>
            <a:endParaRPr lang="uk-UA">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uk-UA">
              <a:solidFill>
                <a:prstClr val="black">
                  <a:tint val="75000"/>
                </a:prstClr>
              </a:solidFill>
            </a:endParaRPr>
          </a:p>
        </p:txBody>
      </p:sp>
      <p:sp>
        <p:nvSpPr>
          <p:cNvPr id="6" name="Номер слайда 5"/>
          <p:cNvSpPr>
            <a:spLocks noGrp="1"/>
          </p:cNvSpPr>
          <p:nvPr>
            <p:ph type="sldNum" sz="quarter" idx="12"/>
          </p:nvPr>
        </p:nvSpPr>
        <p:spPr/>
        <p:txBody>
          <a:bodyPr/>
          <a:lstStyle/>
          <a:p>
            <a:fld id="{10253068-9B03-42BE-A073-BBB782B6273D}"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2113986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AAE625F6-58C7-4FA7-8008-79ED2A08FF6A}" type="datetimeFigureOut">
              <a:rPr lang="uk-UA" smtClean="0">
                <a:solidFill>
                  <a:prstClr val="black">
                    <a:tint val="75000"/>
                  </a:prstClr>
                </a:solidFill>
              </a:rPr>
              <a:pPr/>
              <a:t>02.09.2015</a:t>
            </a:fld>
            <a:endParaRPr lang="uk-UA">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uk-UA">
              <a:solidFill>
                <a:prstClr val="black">
                  <a:tint val="75000"/>
                </a:prstClr>
              </a:solidFill>
            </a:endParaRPr>
          </a:p>
        </p:txBody>
      </p:sp>
      <p:sp>
        <p:nvSpPr>
          <p:cNvPr id="6" name="Номер слайда 5"/>
          <p:cNvSpPr>
            <a:spLocks noGrp="1"/>
          </p:cNvSpPr>
          <p:nvPr>
            <p:ph type="sldNum" sz="quarter" idx="12"/>
          </p:nvPr>
        </p:nvSpPr>
        <p:spPr/>
        <p:txBody>
          <a:bodyPr/>
          <a:lstStyle/>
          <a:p>
            <a:fld id="{10253068-9B03-42BE-A073-BBB782B6273D}"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4734828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cSld name="1_Титульный слайд">
    <p:spTree>
      <p:nvGrpSpPr>
        <p:cNvPr id="1" name=""/>
        <p:cNvGrpSpPr/>
        <p:nvPr/>
      </p:nvGrpSpPr>
      <p:grpSpPr>
        <a:xfrm>
          <a:off x="0" y="0"/>
          <a:ext cx="0" cy="0"/>
          <a:chOff x="0" y="0"/>
          <a:chExt cx="0" cy="0"/>
        </a:xfrm>
      </p:grpSpPr>
      <p:pic>
        <p:nvPicPr>
          <p:cNvPr id="3" name="Picture 2" descr="Titelfolie_neu-03-2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Titelfolie_neu-03-2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Grp="1" noChangeArrowheads="1"/>
          </p:cNvSpPr>
          <p:nvPr>
            <p:ph type="ctrTitle" sz="quarter"/>
          </p:nvPr>
        </p:nvSpPr>
        <p:spPr>
          <a:xfrm>
            <a:off x="2328863" y="1401763"/>
            <a:ext cx="6119812" cy="1143000"/>
          </a:xfrm>
        </p:spPr>
        <p:txBody>
          <a:bodyPr/>
          <a:lstStyle>
            <a:lvl1pPr marL="0" indent="0">
              <a:defRPr sz="2400">
                <a:solidFill>
                  <a:srgbClr val="080808"/>
                </a:solidFill>
              </a:defRPr>
            </a:lvl1pPr>
          </a:lstStyle>
          <a:p>
            <a:r>
              <a:rPr lang="de-DE"/>
              <a:t>Klicken Sie, um das Titelformat zu bearbeiten</a:t>
            </a:r>
          </a:p>
        </p:txBody>
      </p:sp>
    </p:spTree>
    <p:extLst>
      <p:ext uri="{BB962C8B-B14F-4D97-AF65-F5344CB8AC3E}">
        <p14:creationId xmlns:p14="http://schemas.microsoft.com/office/powerpoint/2010/main" val="3851162996"/>
      </p:ext>
    </p:extLst>
  </p:cSld>
  <p:clrMapOvr>
    <a:masterClrMapping/>
  </p:clrMapOvr>
  <p:transition>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9C53E58-48FC-4B21-9168-A4EB3CFE97F3}" type="datetimeFigureOut">
              <a:rPr lang="ru-RU" smtClean="0">
                <a:solidFill>
                  <a:prstClr val="black">
                    <a:tint val="75000"/>
                  </a:prstClr>
                </a:solidFill>
              </a:rPr>
              <a:pPr/>
              <a:t>02.09.2015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9B30242-F37B-4407-8818-7FE9B828C82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108257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9C53E58-48FC-4B21-9168-A4EB3CFE97F3}" type="datetimeFigureOut">
              <a:rPr lang="ru-RU" smtClean="0">
                <a:solidFill>
                  <a:prstClr val="black">
                    <a:tint val="75000"/>
                  </a:prstClr>
                </a:solidFill>
              </a:rPr>
              <a:pPr/>
              <a:t>02.09.2015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9B30242-F37B-4407-8818-7FE9B828C82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357018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9C53E58-48FC-4B21-9168-A4EB3CFE97F3}" type="datetimeFigureOut">
              <a:rPr lang="ru-RU" smtClean="0">
                <a:solidFill>
                  <a:prstClr val="black">
                    <a:tint val="75000"/>
                  </a:prstClr>
                </a:solidFill>
              </a:rPr>
              <a:pPr/>
              <a:t>02.09.2015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9B30242-F37B-4407-8818-7FE9B828C82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44391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uk-UA"/>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5" name="Rectangle 4"/>
          <p:cNvSpPr>
            <a:spLocks noGrp="1" noChangeArrowheads="1"/>
          </p:cNvSpPr>
          <p:nvPr>
            <p:ph type="dt" sz="half" idx="10"/>
          </p:nvPr>
        </p:nvSpPr>
        <p:spPr>
          <a:ln/>
        </p:spPr>
        <p:txBody>
          <a:bodyPr/>
          <a:lstStyle>
            <a:lvl1pPr>
              <a:defRPr/>
            </a:lvl1pPr>
          </a:lstStyle>
          <a:p>
            <a:pPr>
              <a:defRPr/>
            </a:pPr>
            <a:endParaRPr lang="uk-UA"/>
          </a:p>
        </p:txBody>
      </p:sp>
      <p:sp>
        <p:nvSpPr>
          <p:cNvPr id="6" name="Rectangle 5"/>
          <p:cNvSpPr>
            <a:spLocks noGrp="1" noChangeArrowheads="1"/>
          </p:cNvSpPr>
          <p:nvPr>
            <p:ph type="ftr" sz="quarter" idx="11"/>
          </p:nvPr>
        </p:nvSpPr>
        <p:spPr>
          <a:ln/>
        </p:spPr>
        <p:txBody>
          <a:bodyPr/>
          <a:lstStyle>
            <a:lvl1pPr>
              <a:defRPr/>
            </a:lvl1pPr>
          </a:lstStyle>
          <a:p>
            <a:pPr>
              <a:defRPr/>
            </a:pPr>
            <a:endParaRPr lang="uk-UA"/>
          </a:p>
        </p:txBody>
      </p:sp>
      <p:sp>
        <p:nvSpPr>
          <p:cNvPr id="7" name="Rectangle 6"/>
          <p:cNvSpPr>
            <a:spLocks noGrp="1" noChangeArrowheads="1"/>
          </p:cNvSpPr>
          <p:nvPr>
            <p:ph type="sldNum" sz="quarter" idx="12"/>
          </p:nvPr>
        </p:nvSpPr>
        <p:spPr>
          <a:ln/>
        </p:spPr>
        <p:txBody>
          <a:bodyPr/>
          <a:lstStyle>
            <a:lvl1pPr>
              <a:defRPr/>
            </a:lvl1pPr>
          </a:lstStyle>
          <a:p>
            <a:fld id="{FDD2051E-051C-4737-BB11-044C1A2D2B86}" type="slidenum">
              <a:rPr lang="uk-UA"/>
              <a:pPr/>
              <a:t>‹#›</a:t>
            </a:fld>
            <a:endParaRPr lang="uk-UA"/>
          </a:p>
        </p:txBody>
      </p:sp>
    </p:spTree>
    <p:extLst>
      <p:ext uri="{BB962C8B-B14F-4D97-AF65-F5344CB8AC3E}">
        <p14:creationId xmlns:p14="http://schemas.microsoft.com/office/powerpoint/2010/main" val="21952896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9C53E58-48FC-4B21-9168-A4EB3CFE97F3}" type="datetimeFigureOut">
              <a:rPr lang="ru-RU" smtClean="0">
                <a:solidFill>
                  <a:prstClr val="black">
                    <a:tint val="75000"/>
                  </a:prstClr>
                </a:solidFill>
              </a:rPr>
              <a:pPr/>
              <a:t>02.09.2015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9B30242-F37B-4407-8818-7FE9B828C82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25246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9C53E58-48FC-4B21-9168-A4EB3CFE97F3}" type="datetimeFigureOut">
              <a:rPr lang="ru-RU" smtClean="0">
                <a:solidFill>
                  <a:prstClr val="black">
                    <a:tint val="75000"/>
                  </a:prstClr>
                </a:solidFill>
              </a:rPr>
              <a:pPr/>
              <a:t>02.09.2015</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09B30242-F37B-4407-8818-7FE9B828C82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734166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9C53E58-48FC-4B21-9168-A4EB3CFE97F3}" type="datetimeFigureOut">
              <a:rPr lang="ru-RU" smtClean="0">
                <a:solidFill>
                  <a:prstClr val="black">
                    <a:tint val="75000"/>
                  </a:prstClr>
                </a:solidFill>
              </a:rPr>
              <a:pPr/>
              <a:t>02.09.2015</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09B30242-F37B-4407-8818-7FE9B828C82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149939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9C53E58-48FC-4B21-9168-A4EB3CFE97F3}" type="datetimeFigureOut">
              <a:rPr lang="ru-RU" smtClean="0">
                <a:solidFill>
                  <a:prstClr val="black">
                    <a:tint val="75000"/>
                  </a:prstClr>
                </a:solidFill>
              </a:rPr>
              <a:pPr/>
              <a:t>02.09.2015</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09B30242-F37B-4407-8818-7FE9B828C82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13814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9C53E58-48FC-4B21-9168-A4EB3CFE97F3}" type="datetimeFigureOut">
              <a:rPr lang="ru-RU" smtClean="0">
                <a:solidFill>
                  <a:prstClr val="black">
                    <a:tint val="75000"/>
                  </a:prstClr>
                </a:solidFill>
              </a:rPr>
              <a:pPr/>
              <a:t>02.09.2015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9B30242-F37B-4407-8818-7FE9B828C82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092606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9C53E58-48FC-4B21-9168-A4EB3CFE97F3}" type="datetimeFigureOut">
              <a:rPr lang="ru-RU" smtClean="0">
                <a:solidFill>
                  <a:prstClr val="black">
                    <a:tint val="75000"/>
                  </a:prstClr>
                </a:solidFill>
              </a:rPr>
              <a:pPr/>
              <a:t>02.09.2015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9B30242-F37B-4407-8818-7FE9B828C82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31694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9C53E58-48FC-4B21-9168-A4EB3CFE97F3}" type="datetimeFigureOut">
              <a:rPr lang="ru-RU" smtClean="0">
                <a:solidFill>
                  <a:prstClr val="black">
                    <a:tint val="75000"/>
                  </a:prstClr>
                </a:solidFill>
              </a:rPr>
              <a:pPr/>
              <a:t>02.09.2015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9B30242-F37B-4407-8818-7FE9B828C82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203224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9C53E58-48FC-4B21-9168-A4EB3CFE97F3}" type="datetimeFigureOut">
              <a:rPr lang="ru-RU" smtClean="0">
                <a:solidFill>
                  <a:prstClr val="black">
                    <a:tint val="75000"/>
                  </a:prstClr>
                </a:solidFill>
              </a:rPr>
              <a:pPr/>
              <a:t>02.09.2015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9B30242-F37B-4407-8818-7FE9B828C82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795823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uk-UA"/>
          </a:p>
        </p:txBody>
      </p:sp>
      <p:sp>
        <p:nvSpPr>
          <p:cNvPr id="4" name="Rectangle 11"/>
          <p:cNvSpPr>
            <a:spLocks noGrp="1" noChangeArrowheads="1"/>
          </p:cNvSpPr>
          <p:nvPr>
            <p:ph type="dt" idx="10"/>
          </p:nvPr>
        </p:nvSpPr>
        <p:spPr>
          <a:ln/>
        </p:spPr>
        <p:txBody>
          <a:bodyPr/>
          <a:lstStyle>
            <a:lvl1pPr>
              <a:defRPr/>
            </a:lvl1pPr>
          </a:lstStyle>
          <a:p>
            <a:pPr>
              <a:defRPr/>
            </a:pPr>
            <a:endParaRPr lang="uk-UA"/>
          </a:p>
        </p:txBody>
      </p:sp>
      <p:sp>
        <p:nvSpPr>
          <p:cNvPr id="5" name="Rectangle 12"/>
          <p:cNvSpPr>
            <a:spLocks noGrp="1" noChangeArrowheads="1"/>
          </p:cNvSpPr>
          <p:nvPr>
            <p:ph type="ftr" idx="11"/>
          </p:nvPr>
        </p:nvSpPr>
        <p:spPr>
          <a:ln/>
        </p:spPr>
        <p:txBody>
          <a:bodyPr/>
          <a:lstStyle>
            <a:lvl1pPr>
              <a:defRPr/>
            </a:lvl1pPr>
          </a:lstStyle>
          <a:p>
            <a:pPr>
              <a:defRPr/>
            </a:pPr>
            <a:endParaRPr lang="uk-UA"/>
          </a:p>
        </p:txBody>
      </p:sp>
      <p:sp>
        <p:nvSpPr>
          <p:cNvPr id="6" name="Rectangle 13"/>
          <p:cNvSpPr>
            <a:spLocks noGrp="1" noChangeArrowheads="1"/>
          </p:cNvSpPr>
          <p:nvPr>
            <p:ph type="sldNum" idx="12"/>
          </p:nvPr>
        </p:nvSpPr>
        <p:spPr>
          <a:ln/>
        </p:spPr>
        <p:txBody>
          <a:bodyPr/>
          <a:lstStyle>
            <a:lvl1pPr>
              <a:defRPr/>
            </a:lvl1pPr>
          </a:lstStyle>
          <a:p>
            <a:fld id="{2A97CD74-2EF7-4347-8158-6366DB428EB5}" type="slidenum">
              <a:rPr lang="uk-UA"/>
              <a:pPr/>
              <a:t>‹#›</a:t>
            </a:fld>
            <a:endParaRPr lang="uk-UA"/>
          </a:p>
        </p:txBody>
      </p:sp>
    </p:spTree>
    <p:extLst>
      <p:ext uri="{BB962C8B-B14F-4D97-AF65-F5344CB8AC3E}">
        <p14:creationId xmlns:p14="http://schemas.microsoft.com/office/powerpoint/2010/main" val="41249450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11"/>
          <p:cNvSpPr>
            <a:spLocks noGrp="1" noChangeArrowheads="1"/>
          </p:cNvSpPr>
          <p:nvPr>
            <p:ph type="dt" idx="10"/>
          </p:nvPr>
        </p:nvSpPr>
        <p:spPr>
          <a:ln/>
        </p:spPr>
        <p:txBody>
          <a:bodyPr/>
          <a:lstStyle>
            <a:lvl1pPr>
              <a:defRPr/>
            </a:lvl1pPr>
          </a:lstStyle>
          <a:p>
            <a:pPr>
              <a:defRPr/>
            </a:pPr>
            <a:endParaRPr lang="uk-UA"/>
          </a:p>
        </p:txBody>
      </p:sp>
      <p:sp>
        <p:nvSpPr>
          <p:cNvPr id="5" name="Rectangle 12"/>
          <p:cNvSpPr>
            <a:spLocks noGrp="1" noChangeArrowheads="1"/>
          </p:cNvSpPr>
          <p:nvPr>
            <p:ph type="ftr" idx="11"/>
          </p:nvPr>
        </p:nvSpPr>
        <p:spPr>
          <a:ln/>
        </p:spPr>
        <p:txBody>
          <a:bodyPr/>
          <a:lstStyle>
            <a:lvl1pPr>
              <a:defRPr/>
            </a:lvl1pPr>
          </a:lstStyle>
          <a:p>
            <a:pPr>
              <a:defRPr/>
            </a:pPr>
            <a:endParaRPr lang="uk-UA"/>
          </a:p>
        </p:txBody>
      </p:sp>
      <p:sp>
        <p:nvSpPr>
          <p:cNvPr id="6" name="Rectangle 13"/>
          <p:cNvSpPr>
            <a:spLocks noGrp="1" noChangeArrowheads="1"/>
          </p:cNvSpPr>
          <p:nvPr>
            <p:ph type="sldNum" idx="12"/>
          </p:nvPr>
        </p:nvSpPr>
        <p:spPr>
          <a:ln/>
        </p:spPr>
        <p:txBody>
          <a:bodyPr/>
          <a:lstStyle>
            <a:lvl1pPr>
              <a:defRPr/>
            </a:lvl1pPr>
          </a:lstStyle>
          <a:p>
            <a:fld id="{16734180-7F2D-485E-86E4-B9BA22F215FD}" type="slidenum">
              <a:rPr lang="uk-UA"/>
              <a:pPr/>
              <a:t>‹#›</a:t>
            </a:fld>
            <a:endParaRPr lang="uk-UA"/>
          </a:p>
        </p:txBody>
      </p:sp>
    </p:spTree>
    <p:extLst>
      <p:ext uri="{BB962C8B-B14F-4D97-AF65-F5344CB8AC3E}">
        <p14:creationId xmlns:p14="http://schemas.microsoft.com/office/powerpoint/2010/main" val="3002685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uk-U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7" name="Rectangle 4"/>
          <p:cNvSpPr>
            <a:spLocks noGrp="1" noChangeArrowheads="1"/>
          </p:cNvSpPr>
          <p:nvPr>
            <p:ph type="dt" sz="half" idx="10"/>
          </p:nvPr>
        </p:nvSpPr>
        <p:spPr>
          <a:ln/>
        </p:spPr>
        <p:txBody>
          <a:bodyPr/>
          <a:lstStyle>
            <a:lvl1pPr>
              <a:defRPr/>
            </a:lvl1pPr>
          </a:lstStyle>
          <a:p>
            <a:pPr>
              <a:defRPr/>
            </a:pPr>
            <a:endParaRPr lang="uk-UA"/>
          </a:p>
        </p:txBody>
      </p:sp>
      <p:sp>
        <p:nvSpPr>
          <p:cNvPr id="8" name="Rectangle 5"/>
          <p:cNvSpPr>
            <a:spLocks noGrp="1" noChangeArrowheads="1"/>
          </p:cNvSpPr>
          <p:nvPr>
            <p:ph type="ftr" sz="quarter" idx="11"/>
          </p:nvPr>
        </p:nvSpPr>
        <p:spPr>
          <a:ln/>
        </p:spPr>
        <p:txBody>
          <a:bodyPr/>
          <a:lstStyle>
            <a:lvl1pPr>
              <a:defRPr/>
            </a:lvl1pPr>
          </a:lstStyle>
          <a:p>
            <a:pPr>
              <a:defRPr/>
            </a:pPr>
            <a:endParaRPr lang="uk-UA"/>
          </a:p>
        </p:txBody>
      </p:sp>
      <p:sp>
        <p:nvSpPr>
          <p:cNvPr id="9" name="Rectangle 6"/>
          <p:cNvSpPr>
            <a:spLocks noGrp="1" noChangeArrowheads="1"/>
          </p:cNvSpPr>
          <p:nvPr>
            <p:ph type="sldNum" sz="quarter" idx="12"/>
          </p:nvPr>
        </p:nvSpPr>
        <p:spPr>
          <a:ln/>
        </p:spPr>
        <p:txBody>
          <a:bodyPr/>
          <a:lstStyle>
            <a:lvl1pPr>
              <a:defRPr/>
            </a:lvl1pPr>
          </a:lstStyle>
          <a:p>
            <a:fld id="{ECDC220B-3888-4542-83C1-8259A1BE3CA1}" type="slidenum">
              <a:rPr lang="uk-UA"/>
              <a:pPr/>
              <a:t>‹#›</a:t>
            </a:fld>
            <a:endParaRPr lang="uk-UA"/>
          </a:p>
        </p:txBody>
      </p:sp>
    </p:spTree>
    <p:extLst>
      <p:ext uri="{BB962C8B-B14F-4D97-AF65-F5344CB8AC3E}">
        <p14:creationId xmlns:p14="http://schemas.microsoft.com/office/powerpoint/2010/main" val="32544456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1"/>
          <p:cNvSpPr>
            <a:spLocks noGrp="1" noChangeArrowheads="1"/>
          </p:cNvSpPr>
          <p:nvPr>
            <p:ph type="dt" idx="10"/>
          </p:nvPr>
        </p:nvSpPr>
        <p:spPr>
          <a:ln/>
        </p:spPr>
        <p:txBody>
          <a:bodyPr/>
          <a:lstStyle>
            <a:lvl1pPr>
              <a:defRPr/>
            </a:lvl1pPr>
          </a:lstStyle>
          <a:p>
            <a:pPr>
              <a:defRPr/>
            </a:pPr>
            <a:endParaRPr lang="uk-UA"/>
          </a:p>
        </p:txBody>
      </p:sp>
      <p:sp>
        <p:nvSpPr>
          <p:cNvPr id="5" name="Rectangle 12"/>
          <p:cNvSpPr>
            <a:spLocks noGrp="1" noChangeArrowheads="1"/>
          </p:cNvSpPr>
          <p:nvPr>
            <p:ph type="ftr" idx="11"/>
          </p:nvPr>
        </p:nvSpPr>
        <p:spPr>
          <a:ln/>
        </p:spPr>
        <p:txBody>
          <a:bodyPr/>
          <a:lstStyle>
            <a:lvl1pPr>
              <a:defRPr/>
            </a:lvl1pPr>
          </a:lstStyle>
          <a:p>
            <a:pPr>
              <a:defRPr/>
            </a:pPr>
            <a:endParaRPr lang="uk-UA"/>
          </a:p>
        </p:txBody>
      </p:sp>
      <p:sp>
        <p:nvSpPr>
          <p:cNvPr id="6" name="Rectangle 13"/>
          <p:cNvSpPr>
            <a:spLocks noGrp="1" noChangeArrowheads="1"/>
          </p:cNvSpPr>
          <p:nvPr>
            <p:ph type="sldNum" idx="12"/>
          </p:nvPr>
        </p:nvSpPr>
        <p:spPr>
          <a:ln/>
        </p:spPr>
        <p:txBody>
          <a:bodyPr/>
          <a:lstStyle>
            <a:lvl1pPr>
              <a:defRPr/>
            </a:lvl1pPr>
          </a:lstStyle>
          <a:p>
            <a:fld id="{205D6C3B-EC23-4F1C-99E4-1A6F275CA4F1}" type="slidenum">
              <a:rPr lang="uk-UA"/>
              <a:pPr/>
              <a:t>‹#›</a:t>
            </a:fld>
            <a:endParaRPr lang="uk-UA"/>
          </a:p>
        </p:txBody>
      </p:sp>
    </p:spTree>
    <p:extLst>
      <p:ext uri="{BB962C8B-B14F-4D97-AF65-F5344CB8AC3E}">
        <p14:creationId xmlns:p14="http://schemas.microsoft.com/office/powerpoint/2010/main" val="31250301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4963"/>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6613" y="1604963"/>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11"/>
          <p:cNvSpPr>
            <a:spLocks noGrp="1" noChangeArrowheads="1"/>
          </p:cNvSpPr>
          <p:nvPr>
            <p:ph type="dt" idx="10"/>
          </p:nvPr>
        </p:nvSpPr>
        <p:spPr>
          <a:ln/>
        </p:spPr>
        <p:txBody>
          <a:bodyPr/>
          <a:lstStyle>
            <a:lvl1pPr>
              <a:defRPr/>
            </a:lvl1pPr>
          </a:lstStyle>
          <a:p>
            <a:pPr>
              <a:defRPr/>
            </a:pPr>
            <a:endParaRPr lang="uk-UA"/>
          </a:p>
        </p:txBody>
      </p:sp>
      <p:sp>
        <p:nvSpPr>
          <p:cNvPr id="6" name="Rectangle 12"/>
          <p:cNvSpPr>
            <a:spLocks noGrp="1" noChangeArrowheads="1"/>
          </p:cNvSpPr>
          <p:nvPr>
            <p:ph type="ftr" idx="11"/>
          </p:nvPr>
        </p:nvSpPr>
        <p:spPr>
          <a:ln/>
        </p:spPr>
        <p:txBody>
          <a:bodyPr/>
          <a:lstStyle>
            <a:lvl1pPr>
              <a:defRPr/>
            </a:lvl1pPr>
          </a:lstStyle>
          <a:p>
            <a:pPr>
              <a:defRPr/>
            </a:pPr>
            <a:endParaRPr lang="uk-UA"/>
          </a:p>
        </p:txBody>
      </p:sp>
      <p:sp>
        <p:nvSpPr>
          <p:cNvPr id="7" name="Rectangle 13"/>
          <p:cNvSpPr>
            <a:spLocks noGrp="1" noChangeArrowheads="1"/>
          </p:cNvSpPr>
          <p:nvPr>
            <p:ph type="sldNum" idx="12"/>
          </p:nvPr>
        </p:nvSpPr>
        <p:spPr>
          <a:ln/>
        </p:spPr>
        <p:txBody>
          <a:bodyPr/>
          <a:lstStyle>
            <a:lvl1pPr>
              <a:defRPr/>
            </a:lvl1pPr>
          </a:lstStyle>
          <a:p>
            <a:fld id="{45CBC7AD-49E7-4E79-83EA-6127AAF9D355}" type="slidenum">
              <a:rPr lang="uk-UA"/>
              <a:pPr/>
              <a:t>‹#›</a:t>
            </a:fld>
            <a:endParaRPr lang="uk-UA"/>
          </a:p>
        </p:txBody>
      </p:sp>
    </p:spTree>
    <p:extLst>
      <p:ext uri="{BB962C8B-B14F-4D97-AF65-F5344CB8AC3E}">
        <p14:creationId xmlns:p14="http://schemas.microsoft.com/office/powerpoint/2010/main" val="8138584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Rectangle 11"/>
          <p:cNvSpPr>
            <a:spLocks noGrp="1" noChangeArrowheads="1"/>
          </p:cNvSpPr>
          <p:nvPr>
            <p:ph type="dt" idx="10"/>
          </p:nvPr>
        </p:nvSpPr>
        <p:spPr>
          <a:ln/>
        </p:spPr>
        <p:txBody>
          <a:bodyPr/>
          <a:lstStyle>
            <a:lvl1pPr>
              <a:defRPr/>
            </a:lvl1pPr>
          </a:lstStyle>
          <a:p>
            <a:pPr>
              <a:defRPr/>
            </a:pPr>
            <a:endParaRPr lang="uk-UA"/>
          </a:p>
        </p:txBody>
      </p:sp>
      <p:sp>
        <p:nvSpPr>
          <p:cNvPr id="8" name="Rectangle 12"/>
          <p:cNvSpPr>
            <a:spLocks noGrp="1" noChangeArrowheads="1"/>
          </p:cNvSpPr>
          <p:nvPr>
            <p:ph type="ftr" idx="11"/>
          </p:nvPr>
        </p:nvSpPr>
        <p:spPr>
          <a:ln/>
        </p:spPr>
        <p:txBody>
          <a:bodyPr/>
          <a:lstStyle>
            <a:lvl1pPr>
              <a:defRPr/>
            </a:lvl1pPr>
          </a:lstStyle>
          <a:p>
            <a:pPr>
              <a:defRPr/>
            </a:pPr>
            <a:endParaRPr lang="uk-UA"/>
          </a:p>
        </p:txBody>
      </p:sp>
      <p:sp>
        <p:nvSpPr>
          <p:cNvPr id="9" name="Rectangle 13"/>
          <p:cNvSpPr>
            <a:spLocks noGrp="1" noChangeArrowheads="1"/>
          </p:cNvSpPr>
          <p:nvPr>
            <p:ph type="sldNum" idx="12"/>
          </p:nvPr>
        </p:nvSpPr>
        <p:spPr>
          <a:ln/>
        </p:spPr>
        <p:txBody>
          <a:bodyPr/>
          <a:lstStyle>
            <a:lvl1pPr>
              <a:defRPr/>
            </a:lvl1pPr>
          </a:lstStyle>
          <a:p>
            <a:fld id="{C767446D-D77B-4ECA-B666-63E8295988C6}" type="slidenum">
              <a:rPr lang="uk-UA"/>
              <a:pPr/>
              <a:t>‹#›</a:t>
            </a:fld>
            <a:endParaRPr lang="uk-UA"/>
          </a:p>
        </p:txBody>
      </p:sp>
    </p:spTree>
    <p:extLst>
      <p:ext uri="{BB962C8B-B14F-4D97-AF65-F5344CB8AC3E}">
        <p14:creationId xmlns:p14="http://schemas.microsoft.com/office/powerpoint/2010/main" val="3754225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Rectangle 11"/>
          <p:cNvSpPr>
            <a:spLocks noGrp="1" noChangeArrowheads="1"/>
          </p:cNvSpPr>
          <p:nvPr>
            <p:ph type="dt" idx="10"/>
          </p:nvPr>
        </p:nvSpPr>
        <p:spPr>
          <a:ln/>
        </p:spPr>
        <p:txBody>
          <a:bodyPr/>
          <a:lstStyle>
            <a:lvl1pPr>
              <a:defRPr/>
            </a:lvl1pPr>
          </a:lstStyle>
          <a:p>
            <a:pPr>
              <a:defRPr/>
            </a:pPr>
            <a:endParaRPr lang="uk-UA"/>
          </a:p>
        </p:txBody>
      </p:sp>
      <p:sp>
        <p:nvSpPr>
          <p:cNvPr id="4" name="Rectangle 12"/>
          <p:cNvSpPr>
            <a:spLocks noGrp="1" noChangeArrowheads="1"/>
          </p:cNvSpPr>
          <p:nvPr>
            <p:ph type="ftr" idx="11"/>
          </p:nvPr>
        </p:nvSpPr>
        <p:spPr>
          <a:ln/>
        </p:spPr>
        <p:txBody>
          <a:bodyPr/>
          <a:lstStyle>
            <a:lvl1pPr>
              <a:defRPr/>
            </a:lvl1pPr>
          </a:lstStyle>
          <a:p>
            <a:pPr>
              <a:defRPr/>
            </a:pPr>
            <a:endParaRPr lang="uk-UA"/>
          </a:p>
        </p:txBody>
      </p:sp>
      <p:sp>
        <p:nvSpPr>
          <p:cNvPr id="5" name="Rectangle 13"/>
          <p:cNvSpPr>
            <a:spLocks noGrp="1" noChangeArrowheads="1"/>
          </p:cNvSpPr>
          <p:nvPr>
            <p:ph type="sldNum" idx="12"/>
          </p:nvPr>
        </p:nvSpPr>
        <p:spPr>
          <a:ln/>
        </p:spPr>
        <p:txBody>
          <a:bodyPr/>
          <a:lstStyle>
            <a:lvl1pPr>
              <a:defRPr/>
            </a:lvl1pPr>
          </a:lstStyle>
          <a:p>
            <a:fld id="{25BA1850-4309-4F5B-8969-44EBB581033B}" type="slidenum">
              <a:rPr lang="uk-UA"/>
              <a:pPr/>
              <a:t>‹#›</a:t>
            </a:fld>
            <a:endParaRPr lang="uk-UA"/>
          </a:p>
        </p:txBody>
      </p:sp>
    </p:spTree>
    <p:extLst>
      <p:ext uri="{BB962C8B-B14F-4D97-AF65-F5344CB8AC3E}">
        <p14:creationId xmlns:p14="http://schemas.microsoft.com/office/powerpoint/2010/main" val="41634938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1"/>
          <p:cNvSpPr>
            <a:spLocks noGrp="1" noChangeArrowheads="1"/>
          </p:cNvSpPr>
          <p:nvPr>
            <p:ph type="dt" idx="10"/>
          </p:nvPr>
        </p:nvSpPr>
        <p:spPr>
          <a:ln/>
        </p:spPr>
        <p:txBody>
          <a:bodyPr/>
          <a:lstStyle>
            <a:lvl1pPr>
              <a:defRPr/>
            </a:lvl1pPr>
          </a:lstStyle>
          <a:p>
            <a:pPr>
              <a:defRPr/>
            </a:pPr>
            <a:endParaRPr lang="uk-UA"/>
          </a:p>
        </p:txBody>
      </p:sp>
      <p:sp>
        <p:nvSpPr>
          <p:cNvPr id="3" name="Rectangle 12"/>
          <p:cNvSpPr>
            <a:spLocks noGrp="1" noChangeArrowheads="1"/>
          </p:cNvSpPr>
          <p:nvPr>
            <p:ph type="ftr" idx="11"/>
          </p:nvPr>
        </p:nvSpPr>
        <p:spPr>
          <a:ln/>
        </p:spPr>
        <p:txBody>
          <a:bodyPr/>
          <a:lstStyle>
            <a:lvl1pPr>
              <a:defRPr/>
            </a:lvl1pPr>
          </a:lstStyle>
          <a:p>
            <a:pPr>
              <a:defRPr/>
            </a:pPr>
            <a:endParaRPr lang="uk-UA"/>
          </a:p>
        </p:txBody>
      </p:sp>
      <p:sp>
        <p:nvSpPr>
          <p:cNvPr id="4" name="Rectangle 13"/>
          <p:cNvSpPr>
            <a:spLocks noGrp="1" noChangeArrowheads="1"/>
          </p:cNvSpPr>
          <p:nvPr>
            <p:ph type="sldNum" idx="12"/>
          </p:nvPr>
        </p:nvSpPr>
        <p:spPr>
          <a:ln/>
        </p:spPr>
        <p:txBody>
          <a:bodyPr/>
          <a:lstStyle>
            <a:lvl1pPr>
              <a:defRPr/>
            </a:lvl1pPr>
          </a:lstStyle>
          <a:p>
            <a:fld id="{0E9544CB-50C3-41B6-B344-F074B99EBA3E}" type="slidenum">
              <a:rPr lang="uk-UA"/>
              <a:pPr/>
              <a:t>‹#›</a:t>
            </a:fld>
            <a:endParaRPr lang="uk-UA"/>
          </a:p>
        </p:txBody>
      </p:sp>
    </p:spTree>
    <p:extLst>
      <p:ext uri="{BB962C8B-B14F-4D97-AF65-F5344CB8AC3E}">
        <p14:creationId xmlns:p14="http://schemas.microsoft.com/office/powerpoint/2010/main" val="24142366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1"/>
          <p:cNvSpPr>
            <a:spLocks noGrp="1" noChangeArrowheads="1"/>
          </p:cNvSpPr>
          <p:nvPr>
            <p:ph type="dt" idx="10"/>
          </p:nvPr>
        </p:nvSpPr>
        <p:spPr>
          <a:ln/>
        </p:spPr>
        <p:txBody>
          <a:bodyPr/>
          <a:lstStyle>
            <a:lvl1pPr>
              <a:defRPr/>
            </a:lvl1pPr>
          </a:lstStyle>
          <a:p>
            <a:pPr>
              <a:defRPr/>
            </a:pPr>
            <a:endParaRPr lang="uk-UA"/>
          </a:p>
        </p:txBody>
      </p:sp>
      <p:sp>
        <p:nvSpPr>
          <p:cNvPr id="6" name="Rectangle 12"/>
          <p:cNvSpPr>
            <a:spLocks noGrp="1" noChangeArrowheads="1"/>
          </p:cNvSpPr>
          <p:nvPr>
            <p:ph type="ftr" idx="11"/>
          </p:nvPr>
        </p:nvSpPr>
        <p:spPr>
          <a:ln/>
        </p:spPr>
        <p:txBody>
          <a:bodyPr/>
          <a:lstStyle>
            <a:lvl1pPr>
              <a:defRPr/>
            </a:lvl1pPr>
          </a:lstStyle>
          <a:p>
            <a:pPr>
              <a:defRPr/>
            </a:pPr>
            <a:endParaRPr lang="uk-UA"/>
          </a:p>
        </p:txBody>
      </p:sp>
      <p:sp>
        <p:nvSpPr>
          <p:cNvPr id="7" name="Rectangle 13"/>
          <p:cNvSpPr>
            <a:spLocks noGrp="1" noChangeArrowheads="1"/>
          </p:cNvSpPr>
          <p:nvPr>
            <p:ph type="sldNum" idx="12"/>
          </p:nvPr>
        </p:nvSpPr>
        <p:spPr>
          <a:ln/>
        </p:spPr>
        <p:txBody>
          <a:bodyPr/>
          <a:lstStyle>
            <a:lvl1pPr>
              <a:defRPr/>
            </a:lvl1pPr>
          </a:lstStyle>
          <a:p>
            <a:fld id="{37C17629-3A91-4330-9E52-602C60C60B72}" type="slidenum">
              <a:rPr lang="uk-UA"/>
              <a:pPr/>
              <a:t>‹#›</a:t>
            </a:fld>
            <a:endParaRPr lang="uk-UA"/>
          </a:p>
        </p:txBody>
      </p:sp>
    </p:spTree>
    <p:extLst>
      <p:ext uri="{BB962C8B-B14F-4D97-AF65-F5344CB8AC3E}">
        <p14:creationId xmlns:p14="http://schemas.microsoft.com/office/powerpoint/2010/main" val="3266977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1"/>
          <p:cNvSpPr>
            <a:spLocks noGrp="1" noChangeArrowheads="1"/>
          </p:cNvSpPr>
          <p:nvPr>
            <p:ph type="dt" idx="10"/>
          </p:nvPr>
        </p:nvSpPr>
        <p:spPr>
          <a:ln/>
        </p:spPr>
        <p:txBody>
          <a:bodyPr/>
          <a:lstStyle>
            <a:lvl1pPr>
              <a:defRPr/>
            </a:lvl1pPr>
          </a:lstStyle>
          <a:p>
            <a:pPr>
              <a:defRPr/>
            </a:pPr>
            <a:endParaRPr lang="uk-UA"/>
          </a:p>
        </p:txBody>
      </p:sp>
      <p:sp>
        <p:nvSpPr>
          <p:cNvPr id="6" name="Rectangle 12"/>
          <p:cNvSpPr>
            <a:spLocks noGrp="1" noChangeArrowheads="1"/>
          </p:cNvSpPr>
          <p:nvPr>
            <p:ph type="ftr" idx="11"/>
          </p:nvPr>
        </p:nvSpPr>
        <p:spPr>
          <a:ln/>
        </p:spPr>
        <p:txBody>
          <a:bodyPr/>
          <a:lstStyle>
            <a:lvl1pPr>
              <a:defRPr/>
            </a:lvl1pPr>
          </a:lstStyle>
          <a:p>
            <a:pPr>
              <a:defRPr/>
            </a:pPr>
            <a:endParaRPr lang="uk-UA"/>
          </a:p>
        </p:txBody>
      </p:sp>
      <p:sp>
        <p:nvSpPr>
          <p:cNvPr id="7" name="Rectangle 13"/>
          <p:cNvSpPr>
            <a:spLocks noGrp="1" noChangeArrowheads="1"/>
          </p:cNvSpPr>
          <p:nvPr>
            <p:ph type="sldNum" idx="12"/>
          </p:nvPr>
        </p:nvSpPr>
        <p:spPr>
          <a:ln/>
        </p:spPr>
        <p:txBody>
          <a:bodyPr/>
          <a:lstStyle>
            <a:lvl1pPr>
              <a:defRPr/>
            </a:lvl1pPr>
          </a:lstStyle>
          <a:p>
            <a:fld id="{48859D00-B76B-4372-AF6C-0B2510BA12A9}" type="slidenum">
              <a:rPr lang="uk-UA"/>
              <a:pPr/>
              <a:t>‹#›</a:t>
            </a:fld>
            <a:endParaRPr lang="uk-UA"/>
          </a:p>
        </p:txBody>
      </p:sp>
    </p:spTree>
    <p:extLst>
      <p:ext uri="{BB962C8B-B14F-4D97-AF65-F5344CB8AC3E}">
        <p14:creationId xmlns:p14="http://schemas.microsoft.com/office/powerpoint/2010/main" val="11179956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11"/>
          <p:cNvSpPr>
            <a:spLocks noGrp="1" noChangeArrowheads="1"/>
          </p:cNvSpPr>
          <p:nvPr>
            <p:ph type="dt" idx="10"/>
          </p:nvPr>
        </p:nvSpPr>
        <p:spPr>
          <a:ln/>
        </p:spPr>
        <p:txBody>
          <a:bodyPr/>
          <a:lstStyle>
            <a:lvl1pPr>
              <a:defRPr/>
            </a:lvl1pPr>
          </a:lstStyle>
          <a:p>
            <a:pPr>
              <a:defRPr/>
            </a:pPr>
            <a:endParaRPr lang="uk-UA"/>
          </a:p>
        </p:txBody>
      </p:sp>
      <p:sp>
        <p:nvSpPr>
          <p:cNvPr id="5" name="Rectangle 12"/>
          <p:cNvSpPr>
            <a:spLocks noGrp="1" noChangeArrowheads="1"/>
          </p:cNvSpPr>
          <p:nvPr>
            <p:ph type="ftr" idx="11"/>
          </p:nvPr>
        </p:nvSpPr>
        <p:spPr>
          <a:ln/>
        </p:spPr>
        <p:txBody>
          <a:bodyPr/>
          <a:lstStyle>
            <a:lvl1pPr>
              <a:defRPr/>
            </a:lvl1pPr>
          </a:lstStyle>
          <a:p>
            <a:pPr>
              <a:defRPr/>
            </a:pPr>
            <a:endParaRPr lang="uk-UA"/>
          </a:p>
        </p:txBody>
      </p:sp>
      <p:sp>
        <p:nvSpPr>
          <p:cNvPr id="6" name="Rectangle 13"/>
          <p:cNvSpPr>
            <a:spLocks noGrp="1" noChangeArrowheads="1"/>
          </p:cNvSpPr>
          <p:nvPr>
            <p:ph type="sldNum" idx="12"/>
          </p:nvPr>
        </p:nvSpPr>
        <p:spPr>
          <a:ln/>
        </p:spPr>
        <p:txBody>
          <a:bodyPr/>
          <a:lstStyle>
            <a:lvl1pPr>
              <a:defRPr/>
            </a:lvl1pPr>
          </a:lstStyle>
          <a:p>
            <a:fld id="{7BCFBC51-BE8B-4CB5-9572-B31D9BA614D1}" type="slidenum">
              <a:rPr lang="uk-UA"/>
              <a:pPr/>
              <a:t>‹#›</a:t>
            </a:fld>
            <a:endParaRPr lang="uk-UA"/>
          </a:p>
        </p:txBody>
      </p:sp>
    </p:spTree>
    <p:extLst>
      <p:ext uri="{BB962C8B-B14F-4D97-AF65-F5344CB8AC3E}">
        <p14:creationId xmlns:p14="http://schemas.microsoft.com/office/powerpoint/2010/main" val="9249411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604963"/>
            <a:ext cx="2055813" cy="4524375"/>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1604963"/>
            <a:ext cx="6019800" cy="45243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11"/>
          <p:cNvSpPr>
            <a:spLocks noGrp="1" noChangeArrowheads="1"/>
          </p:cNvSpPr>
          <p:nvPr>
            <p:ph type="dt" idx="10"/>
          </p:nvPr>
        </p:nvSpPr>
        <p:spPr>
          <a:ln/>
        </p:spPr>
        <p:txBody>
          <a:bodyPr/>
          <a:lstStyle>
            <a:lvl1pPr>
              <a:defRPr/>
            </a:lvl1pPr>
          </a:lstStyle>
          <a:p>
            <a:pPr>
              <a:defRPr/>
            </a:pPr>
            <a:endParaRPr lang="uk-UA"/>
          </a:p>
        </p:txBody>
      </p:sp>
      <p:sp>
        <p:nvSpPr>
          <p:cNvPr id="5" name="Rectangle 12"/>
          <p:cNvSpPr>
            <a:spLocks noGrp="1" noChangeArrowheads="1"/>
          </p:cNvSpPr>
          <p:nvPr>
            <p:ph type="ftr" idx="11"/>
          </p:nvPr>
        </p:nvSpPr>
        <p:spPr>
          <a:ln/>
        </p:spPr>
        <p:txBody>
          <a:bodyPr/>
          <a:lstStyle>
            <a:lvl1pPr>
              <a:defRPr/>
            </a:lvl1pPr>
          </a:lstStyle>
          <a:p>
            <a:pPr>
              <a:defRPr/>
            </a:pPr>
            <a:endParaRPr lang="uk-UA"/>
          </a:p>
        </p:txBody>
      </p:sp>
      <p:sp>
        <p:nvSpPr>
          <p:cNvPr id="6" name="Rectangle 13"/>
          <p:cNvSpPr>
            <a:spLocks noGrp="1" noChangeArrowheads="1"/>
          </p:cNvSpPr>
          <p:nvPr>
            <p:ph type="sldNum" idx="12"/>
          </p:nvPr>
        </p:nvSpPr>
        <p:spPr>
          <a:ln/>
        </p:spPr>
        <p:txBody>
          <a:bodyPr/>
          <a:lstStyle>
            <a:lvl1pPr>
              <a:defRPr/>
            </a:lvl1pPr>
          </a:lstStyle>
          <a:p>
            <a:fld id="{3D72DBAD-533B-4331-BF0A-CFC98E061D63}" type="slidenum">
              <a:rPr lang="uk-UA"/>
              <a:pPr/>
              <a:t>‹#›</a:t>
            </a:fld>
            <a:endParaRPr lang="uk-UA"/>
          </a:p>
        </p:txBody>
      </p:sp>
    </p:spTree>
    <p:extLst>
      <p:ext uri="{BB962C8B-B14F-4D97-AF65-F5344CB8AC3E}">
        <p14:creationId xmlns:p14="http://schemas.microsoft.com/office/powerpoint/2010/main" val="681490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1736725"/>
            <a:ext cx="7770813" cy="1919288"/>
          </a:xfrm>
        </p:spPr>
        <p:txBody>
          <a:bodyPr/>
          <a:lstStyle/>
          <a:p>
            <a:r>
              <a:rPr lang="ru-RU" smtClean="0"/>
              <a:t>Образец заголовка</a:t>
            </a:r>
            <a:endParaRPr lang="uk-UA"/>
          </a:p>
        </p:txBody>
      </p:sp>
      <p:sp>
        <p:nvSpPr>
          <p:cNvPr id="3" name="Rectangle 11"/>
          <p:cNvSpPr>
            <a:spLocks noGrp="1" noChangeArrowheads="1"/>
          </p:cNvSpPr>
          <p:nvPr>
            <p:ph type="dt" idx="10"/>
          </p:nvPr>
        </p:nvSpPr>
        <p:spPr>
          <a:ln/>
        </p:spPr>
        <p:txBody>
          <a:bodyPr/>
          <a:lstStyle>
            <a:lvl1pPr>
              <a:defRPr/>
            </a:lvl1pPr>
          </a:lstStyle>
          <a:p>
            <a:pPr>
              <a:defRPr/>
            </a:pPr>
            <a:endParaRPr lang="uk-UA"/>
          </a:p>
        </p:txBody>
      </p:sp>
      <p:sp>
        <p:nvSpPr>
          <p:cNvPr id="4" name="Rectangle 12"/>
          <p:cNvSpPr>
            <a:spLocks noGrp="1" noChangeArrowheads="1"/>
          </p:cNvSpPr>
          <p:nvPr>
            <p:ph type="ftr" idx="11"/>
          </p:nvPr>
        </p:nvSpPr>
        <p:spPr>
          <a:ln/>
        </p:spPr>
        <p:txBody>
          <a:bodyPr/>
          <a:lstStyle>
            <a:lvl1pPr>
              <a:defRPr/>
            </a:lvl1pPr>
          </a:lstStyle>
          <a:p>
            <a:pPr>
              <a:defRPr/>
            </a:pPr>
            <a:endParaRPr lang="uk-UA"/>
          </a:p>
        </p:txBody>
      </p:sp>
      <p:sp>
        <p:nvSpPr>
          <p:cNvPr id="5" name="Rectangle 13"/>
          <p:cNvSpPr>
            <a:spLocks noGrp="1" noChangeArrowheads="1"/>
          </p:cNvSpPr>
          <p:nvPr>
            <p:ph type="sldNum" idx="12"/>
          </p:nvPr>
        </p:nvSpPr>
        <p:spPr>
          <a:ln/>
        </p:spPr>
        <p:txBody>
          <a:bodyPr/>
          <a:lstStyle>
            <a:lvl1pPr>
              <a:defRPr/>
            </a:lvl1pPr>
          </a:lstStyle>
          <a:p>
            <a:fld id="{392B0DB0-014D-4580-9CEC-67C943AE5CDD}" type="slidenum">
              <a:rPr lang="uk-UA"/>
              <a:pPr/>
              <a:t>‹#›</a:t>
            </a:fld>
            <a:endParaRPr lang="uk-UA"/>
          </a:p>
        </p:txBody>
      </p:sp>
    </p:spTree>
    <p:extLst>
      <p:ext uri="{BB962C8B-B14F-4D97-AF65-F5344CB8AC3E}">
        <p14:creationId xmlns:p14="http://schemas.microsoft.com/office/powerpoint/2010/main" val="424990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uk-UA"/>
          </a:p>
        </p:txBody>
      </p:sp>
      <p:sp>
        <p:nvSpPr>
          <p:cNvPr id="3" name="Rectangle 4"/>
          <p:cNvSpPr>
            <a:spLocks noGrp="1" noChangeArrowheads="1"/>
          </p:cNvSpPr>
          <p:nvPr>
            <p:ph type="dt" sz="half" idx="10"/>
          </p:nvPr>
        </p:nvSpPr>
        <p:spPr>
          <a:ln/>
        </p:spPr>
        <p:txBody>
          <a:bodyPr/>
          <a:lstStyle>
            <a:lvl1pPr>
              <a:defRPr/>
            </a:lvl1pPr>
          </a:lstStyle>
          <a:p>
            <a:pPr>
              <a:defRPr/>
            </a:pPr>
            <a:endParaRPr lang="uk-UA"/>
          </a:p>
        </p:txBody>
      </p:sp>
      <p:sp>
        <p:nvSpPr>
          <p:cNvPr id="4" name="Rectangle 5"/>
          <p:cNvSpPr>
            <a:spLocks noGrp="1" noChangeArrowheads="1"/>
          </p:cNvSpPr>
          <p:nvPr>
            <p:ph type="ftr" sz="quarter" idx="11"/>
          </p:nvPr>
        </p:nvSpPr>
        <p:spPr>
          <a:ln/>
        </p:spPr>
        <p:txBody>
          <a:bodyPr/>
          <a:lstStyle>
            <a:lvl1pPr>
              <a:defRPr/>
            </a:lvl1pPr>
          </a:lstStyle>
          <a:p>
            <a:pPr>
              <a:defRPr/>
            </a:pPr>
            <a:endParaRPr lang="uk-UA"/>
          </a:p>
        </p:txBody>
      </p:sp>
      <p:sp>
        <p:nvSpPr>
          <p:cNvPr id="5" name="Rectangle 6"/>
          <p:cNvSpPr>
            <a:spLocks noGrp="1" noChangeArrowheads="1"/>
          </p:cNvSpPr>
          <p:nvPr>
            <p:ph type="sldNum" sz="quarter" idx="12"/>
          </p:nvPr>
        </p:nvSpPr>
        <p:spPr>
          <a:ln/>
        </p:spPr>
        <p:txBody>
          <a:bodyPr/>
          <a:lstStyle>
            <a:lvl1pPr>
              <a:defRPr/>
            </a:lvl1pPr>
          </a:lstStyle>
          <a:p>
            <a:fld id="{C9444B1B-ABE5-4BF8-909C-EB50EACF12F3}" type="slidenum">
              <a:rPr lang="uk-UA"/>
              <a:pPr/>
              <a:t>‹#›</a:t>
            </a:fld>
            <a:endParaRPr lang="uk-UA"/>
          </a:p>
        </p:txBody>
      </p:sp>
    </p:spTree>
    <p:extLst>
      <p:ext uri="{BB962C8B-B14F-4D97-AF65-F5344CB8AC3E}">
        <p14:creationId xmlns:p14="http://schemas.microsoft.com/office/powerpoint/2010/main" val="33867062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uk-UA"/>
          </a:p>
        </p:txBody>
      </p:sp>
      <p:sp>
        <p:nvSpPr>
          <p:cNvPr id="4" name="Rectangle 1"/>
          <p:cNvSpPr>
            <a:spLocks noGrp="1" noChangeArrowheads="1"/>
          </p:cNvSpPr>
          <p:nvPr>
            <p:ph type="dt" idx="10"/>
          </p:nvPr>
        </p:nvSpPr>
        <p:spPr>
          <a:ln/>
        </p:spPr>
        <p:txBody>
          <a:bodyPr/>
          <a:lstStyle>
            <a:lvl1pPr>
              <a:defRPr/>
            </a:lvl1pPr>
          </a:lstStyle>
          <a:p>
            <a:pPr>
              <a:defRPr/>
            </a:pPr>
            <a:endParaRPr lang="uk-UA"/>
          </a:p>
        </p:txBody>
      </p:sp>
      <p:sp>
        <p:nvSpPr>
          <p:cNvPr id="5" name="Rectangle 2"/>
          <p:cNvSpPr>
            <a:spLocks noGrp="1" noChangeArrowheads="1"/>
          </p:cNvSpPr>
          <p:nvPr>
            <p:ph type="sldNum" idx="11"/>
          </p:nvPr>
        </p:nvSpPr>
        <p:spPr>
          <a:ln/>
        </p:spPr>
        <p:txBody>
          <a:bodyPr/>
          <a:lstStyle>
            <a:lvl1pPr>
              <a:defRPr/>
            </a:lvl1pPr>
          </a:lstStyle>
          <a:p>
            <a:fld id="{B43777F6-6741-4B67-8BC8-14336F0B4FC6}" type="slidenum">
              <a:rPr lang="uk-UA"/>
              <a:pPr/>
              <a:t>‹#›</a:t>
            </a:fld>
            <a:endParaRPr lang="uk-UA"/>
          </a:p>
        </p:txBody>
      </p:sp>
      <p:sp>
        <p:nvSpPr>
          <p:cNvPr id="6" name="Rectangle 13"/>
          <p:cNvSpPr>
            <a:spLocks noGrp="1" noChangeArrowheads="1"/>
          </p:cNvSpPr>
          <p:nvPr>
            <p:ph type="ftr" idx="12"/>
          </p:nvPr>
        </p:nvSpPr>
        <p:spPr>
          <a:ln/>
        </p:spPr>
        <p:txBody>
          <a:bodyPr/>
          <a:lstStyle>
            <a:lvl1pPr>
              <a:defRPr/>
            </a:lvl1pPr>
          </a:lstStyle>
          <a:p>
            <a:pPr>
              <a:defRPr/>
            </a:pPr>
            <a:endParaRPr lang="uk-UA"/>
          </a:p>
        </p:txBody>
      </p:sp>
    </p:spTree>
    <p:extLst>
      <p:ext uri="{BB962C8B-B14F-4D97-AF65-F5344CB8AC3E}">
        <p14:creationId xmlns:p14="http://schemas.microsoft.com/office/powerpoint/2010/main" val="3058072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1"/>
          <p:cNvSpPr>
            <a:spLocks noGrp="1" noChangeArrowheads="1"/>
          </p:cNvSpPr>
          <p:nvPr>
            <p:ph type="dt" idx="10"/>
          </p:nvPr>
        </p:nvSpPr>
        <p:spPr>
          <a:ln/>
        </p:spPr>
        <p:txBody>
          <a:bodyPr/>
          <a:lstStyle>
            <a:lvl1pPr>
              <a:defRPr/>
            </a:lvl1pPr>
          </a:lstStyle>
          <a:p>
            <a:pPr>
              <a:defRPr/>
            </a:pPr>
            <a:endParaRPr lang="uk-UA"/>
          </a:p>
        </p:txBody>
      </p:sp>
      <p:sp>
        <p:nvSpPr>
          <p:cNvPr id="5" name="Rectangle 2"/>
          <p:cNvSpPr>
            <a:spLocks noGrp="1" noChangeArrowheads="1"/>
          </p:cNvSpPr>
          <p:nvPr>
            <p:ph type="sldNum" idx="11"/>
          </p:nvPr>
        </p:nvSpPr>
        <p:spPr>
          <a:ln/>
        </p:spPr>
        <p:txBody>
          <a:bodyPr/>
          <a:lstStyle>
            <a:lvl1pPr>
              <a:defRPr/>
            </a:lvl1pPr>
          </a:lstStyle>
          <a:p>
            <a:fld id="{B5CAA0B9-4F69-4215-916A-E8DBA80F332F}" type="slidenum">
              <a:rPr lang="uk-UA"/>
              <a:pPr/>
              <a:t>‹#›</a:t>
            </a:fld>
            <a:endParaRPr lang="uk-UA"/>
          </a:p>
        </p:txBody>
      </p:sp>
      <p:sp>
        <p:nvSpPr>
          <p:cNvPr id="6" name="Rectangle 13"/>
          <p:cNvSpPr>
            <a:spLocks noGrp="1" noChangeArrowheads="1"/>
          </p:cNvSpPr>
          <p:nvPr>
            <p:ph type="ftr" idx="12"/>
          </p:nvPr>
        </p:nvSpPr>
        <p:spPr>
          <a:ln/>
        </p:spPr>
        <p:txBody>
          <a:bodyPr/>
          <a:lstStyle>
            <a:lvl1pPr>
              <a:defRPr/>
            </a:lvl1pPr>
          </a:lstStyle>
          <a:p>
            <a:pPr>
              <a:defRPr/>
            </a:pPr>
            <a:endParaRPr lang="uk-UA"/>
          </a:p>
        </p:txBody>
      </p:sp>
    </p:spTree>
    <p:extLst>
      <p:ext uri="{BB962C8B-B14F-4D97-AF65-F5344CB8AC3E}">
        <p14:creationId xmlns:p14="http://schemas.microsoft.com/office/powerpoint/2010/main" val="28991536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
          <p:cNvSpPr>
            <a:spLocks noGrp="1" noChangeArrowheads="1"/>
          </p:cNvSpPr>
          <p:nvPr>
            <p:ph type="dt" idx="10"/>
          </p:nvPr>
        </p:nvSpPr>
        <p:spPr>
          <a:ln/>
        </p:spPr>
        <p:txBody>
          <a:bodyPr/>
          <a:lstStyle>
            <a:lvl1pPr>
              <a:defRPr/>
            </a:lvl1pPr>
          </a:lstStyle>
          <a:p>
            <a:pPr>
              <a:defRPr/>
            </a:pPr>
            <a:endParaRPr lang="uk-UA"/>
          </a:p>
        </p:txBody>
      </p:sp>
      <p:sp>
        <p:nvSpPr>
          <p:cNvPr id="5" name="Rectangle 2"/>
          <p:cNvSpPr>
            <a:spLocks noGrp="1" noChangeArrowheads="1"/>
          </p:cNvSpPr>
          <p:nvPr>
            <p:ph type="sldNum" idx="11"/>
          </p:nvPr>
        </p:nvSpPr>
        <p:spPr>
          <a:ln/>
        </p:spPr>
        <p:txBody>
          <a:bodyPr/>
          <a:lstStyle>
            <a:lvl1pPr>
              <a:defRPr/>
            </a:lvl1pPr>
          </a:lstStyle>
          <a:p>
            <a:fld id="{B1264B2A-5CBA-4849-AA28-0C6E6F49F359}" type="slidenum">
              <a:rPr lang="uk-UA"/>
              <a:pPr/>
              <a:t>‹#›</a:t>
            </a:fld>
            <a:endParaRPr lang="uk-UA"/>
          </a:p>
        </p:txBody>
      </p:sp>
      <p:sp>
        <p:nvSpPr>
          <p:cNvPr id="6" name="Rectangle 13"/>
          <p:cNvSpPr>
            <a:spLocks noGrp="1" noChangeArrowheads="1"/>
          </p:cNvSpPr>
          <p:nvPr>
            <p:ph type="ftr" idx="12"/>
          </p:nvPr>
        </p:nvSpPr>
        <p:spPr>
          <a:ln/>
        </p:spPr>
        <p:txBody>
          <a:bodyPr/>
          <a:lstStyle>
            <a:lvl1pPr>
              <a:defRPr/>
            </a:lvl1pPr>
          </a:lstStyle>
          <a:p>
            <a:pPr>
              <a:defRPr/>
            </a:pPr>
            <a:endParaRPr lang="uk-UA"/>
          </a:p>
        </p:txBody>
      </p:sp>
    </p:spTree>
    <p:extLst>
      <p:ext uri="{BB962C8B-B14F-4D97-AF65-F5344CB8AC3E}">
        <p14:creationId xmlns:p14="http://schemas.microsoft.com/office/powerpoint/2010/main" val="9181124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Rectangle 1"/>
          <p:cNvSpPr>
            <a:spLocks noGrp="1" noChangeArrowheads="1"/>
          </p:cNvSpPr>
          <p:nvPr>
            <p:ph type="dt" idx="10"/>
          </p:nvPr>
        </p:nvSpPr>
        <p:spPr>
          <a:ln/>
        </p:spPr>
        <p:txBody>
          <a:bodyPr/>
          <a:lstStyle>
            <a:lvl1pPr>
              <a:defRPr/>
            </a:lvl1pPr>
          </a:lstStyle>
          <a:p>
            <a:pPr>
              <a:defRPr/>
            </a:pPr>
            <a:endParaRPr lang="uk-UA"/>
          </a:p>
        </p:txBody>
      </p:sp>
      <p:sp>
        <p:nvSpPr>
          <p:cNvPr id="6" name="Rectangle 2"/>
          <p:cNvSpPr>
            <a:spLocks noGrp="1" noChangeArrowheads="1"/>
          </p:cNvSpPr>
          <p:nvPr>
            <p:ph type="sldNum" idx="11"/>
          </p:nvPr>
        </p:nvSpPr>
        <p:spPr>
          <a:ln/>
        </p:spPr>
        <p:txBody>
          <a:bodyPr/>
          <a:lstStyle>
            <a:lvl1pPr>
              <a:defRPr/>
            </a:lvl1pPr>
          </a:lstStyle>
          <a:p>
            <a:fld id="{1CEF23FF-D72B-4779-859F-E057C75D36D7}" type="slidenum">
              <a:rPr lang="uk-UA"/>
              <a:pPr/>
              <a:t>‹#›</a:t>
            </a:fld>
            <a:endParaRPr lang="uk-UA"/>
          </a:p>
        </p:txBody>
      </p:sp>
      <p:sp>
        <p:nvSpPr>
          <p:cNvPr id="7" name="Rectangle 13"/>
          <p:cNvSpPr>
            <a:spLocks noGrp="1" noChangeArrowheads="1"/>
          </p:cNvSpPr>
          <p:nvPr>
            <p:ph type="ftr" idx="12"/>
          </p:nvPr>
        </p:nvSpPr>
        <p:spPr>
          <a:ln/>
        </p:spPr>
        <p:txBody>
          <a:bodyPr/>
          <a:lstStyle>
            <a:lvl1pPr>
              <a:defRPr/>
            </a:lvl1pPr>
          </a:lstStyle>
          <a:p>
            <a:pPr>
              <a:defRPr/>
            </a:pPr>
            <a:endParaRPr lang="uk-UA"/>
          </a:p>
        </p:txBody>
      </p:sp>
    </p:spTree>
    <p:extLst>
      <p:ext uri="{BB962C8B-B14F-4D97-AF65-F5344CB8AC3E}">
        <p14:creationId xmlns:p14="http://schemas.microsoft.com/office/powerpoint/2010/main" val="29224979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Rectangle 1"/>
          <p:cNvSpPr>
            <a:spLocks noGrp="1" noChangeArrowheads="1"/>
          </p:cNvSpPr>
          <p:nvPr>
            <p:ph type="dt" idx="10"/>
          </p:nvPr>
        </p:nvSpPr>
        <p:spPr>
          <a:ln/>
        </p:spPr>
        <p:txBody>
          <a:bodyPr/>
          <a:lstStyle>
            <a:lvl1pPr>
              <a:defRPr/>
            </a:lvl1pPr>
          </a:lstStyle>
          <a:p>
            <a:pPr>
              <a:defRPr/>
            </a:pPr>
            <a:endParaRPr lang="uk-UA"/>
          </a:p>
        </p:txBody>
      </p:sp>
      <p:sp>
        <p:nvSpPr>
          <p:cNvPr id="8" name="Rectangle 2"/>
          <p:cNvSpPr>
            <a:spLocks noGrp="1" noChangeArrowheads="1"/>
          </p:cNvSpPr>
          <p:nvPr>
            <p:ph type="sldNum" idx="11"/>
          </p:nvPr>
        </p:nvSpPr>
        <p:spPr>
          <a:ln/>
        </p:spPr>
        <p:txBody>
          <a:bodyPr/>
          <a:lstStyle>
            <a:lvl1pPr>
              <a:defRPr/>
            </a:lvl1pPr>
          </a:lstStyle>
          <a:p>
            <a:fld id="{A51EF70C-0076-4F70-8D04-93C8C603CD1E}" type="slidenum">
              <a:rPr lang="uk-UA"/>
              <a:pPr/>
              <a:t>‹#›</a:t>
            </a:fld>
            <a:endParaRPr lang="uk-UA"/>
          </a:p>
        </p:txBody>
      </p:sp>
      <p:sp>
        <p:nvSpPr>
          <p:cNvPr id="9" name="Rectangle 13"/>
          <p:cNvSpPr>
            <a:spLocks noGrp="1" noChangeArrowheads="1"/>
          </p:cNvSpPr>
          <p:nvPr>
            <p:ph type="ftr" idx="12"/>
          </p:nvPr>
        </p:nvSpPr>
        <p:spPr>
          <a:ln/>
        </p:spPr>
        <p:txBody>
          <a:bodyPr/>
          <a:lstStyle>
            <a:lvl1pPr>
              <a:defRPr/>
            </a:lvl1pPr>
          </a:lstStyle>
          <a:p>
            <a:pPr>
              <a:defRPr/>
            </a:pPr>
            <a:endParaRPr lang="uk-UA"/>
          </a:p>
        </p:txBody>
      </p:sp>
    </p:spTree>
    <p:extLst>
      <p:ext uri="{BB962C8B-B14F-4D97-AF65-F5344CB8AC3E}">
        <p14:creationId xmlns:p14="http://schemas.microsoft.com/office/powerpoint/2010/main" val="25770767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Rectangle 1"/>
          <p:cNvSpPr>
            <a:spLocks noGrp="1" noChangeArrowheads="1"/>
          </p:cNvSpPr>
          <p:nvPr>
            <p:ph type="dt" idx="10"/>
          </p:nvPr>
        </p:nvSpPr>
        <p:spPr>
          <a:ln/>
        </p:spPr>
        <p:txBody>
          <a:bodyPr/>
          <a:lstStyle>
            <a:lvl1pPr>
              <a:defRPr/>
            </a:lvl1pPr>
          </a:lstStyle>
          <a:p>
            <a:pPr>
              <a:defRPr/>
            </a:pPr>
            <a:endParaRPr lang="uk-UA"/>
          </a:p>
        </p:txBody>
      </p:sp>
      <p:sp>
        <p:nvSpPr>
          <p:cNvPr id="4" name="Rectangle 2"/>
          <p:cNvSpPr>
            <a:spLocks noGrp="1" noChangeArrowheads="1"/>
          </p:cNvSpPr>
          <p:nvPr>
            <p:ph type="sldNum" idx="11"/>
          </p:nvPr>
        </p:nvSpPr>
        <p:spPr>
          <a:ln/>
        </p:spPr>
        <p:txBody>
          <a:bodyPr/>
          <a:lstStyle>
            <a:lvl1pPr>
              <a:defRPr/>
            </a:lvl1pPr>
          </a:lstStyle>
          <a:p>
            <a:fld id="{9D27C23E-20AB-44FC-9391-4B9DD6D3C4B8}" type="slidenum">
              <a:rPr lang="uk-UA"/>
              <a:pPr/>
              <a:t>‹#›</a:t>
            </a:fld>
            <a:endParaRPr lang="uk-UA"/>
          </a:p>
        </p:txBody>
      </p:sp>
      <p:sp>
        <p:nvSpPr>
          <p:cNvPr id="5" name="Rectangle 13"/>
          <p:cNvSpPr>
            <a:spLocks noGrp="1" noChangeArrowheads="1"/>
          </p:cNvSpPr>
          <p:nvPr>
            <p:ph type="ftr" idx="12"/>
          </p:nvPr>
        </p:nvSpPr>
        <p:spPr>
          <a:ln/>
        </p:spPr>
        <p:txBody>
          <a:bodyPr/>
          <a:lstStyle>
            <a:lvl1pPr>
              <a:defRPr/>
            </a:lvl1pPr>
          </a:lstStyle>
          <a:p>
            <a:pPr>
              <a:defRPr/>
            </a:pPr>
            <a:endParaRPr lang="uk-UA"/>
          </a:p>
        </p:txBody>
      </p:sp>
    </p:spTree>
    <p:extLst>
      <p:ext uri="{BB962C8B-B14F-4D97-AF65-F5344CB8AC3E}">
        <p14:creationId xmlns:p14="http://schemas.microsoft.com/office/powerpoint/2010/main" val="30253701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dt" idx="10"/>
          </p:nvPr>
        </p:nvSpPr>
        <p:spPr>
          <a:ln/>
        </p:spPr>
        <p:txBody>
          <a:bodyPr/>
          <a:lstStyle>
            <a:lvl1pPr>
              <a:defRPr/>
            </a:lvl1pPr>
          </a:lstStyle>
          <a:p>
            <a:pPr>
              <a:defRPr/>
            </a:pPr>
            <a:endParaRPr lang="uk-UA"/>
          </a:p>
        </p:txBody>
      </p:sp>
      <p:sp>
        <p:nvSpPr>
          <p:cNvPr id="3" name="Rectangle 2"/>
          <p:cNvSpPr>
            <a:spLocks noGrp="1" noChangeArrowheads="1"/>
          </p:cNvSpPr>
          <p:nvPr>
            <p:ph type="sldNum" idx="11"/>
          </p:nvPr>
        </p:nvSpPr>
        <p:spPr>
          <a:ln/>
        </p:spPr>
        <p:txBody>
          <a:bodyPr/>
          <a:lstStyle>
            <a:lvl1pPr>
              <a:defRPr/>
            </a:lvl1pPr>
          </a:lstStyle>
          <a:p>
            <a:fld id="{18F77D21-3016-465E-AC97-BF64702871DF}" type="slidenum">
              <a:rPr lang="uk-UA"/>
              <a:pPr/>
              <a:t>‹#›</a:t>
            </a:fld>
            <a:endParaRPr lang="uk-UA"/>
          </a:p>
        </p:txBody>
      </p:sp>
      <p:sp>
        <p:nvSpPr>
          <p:cNvPr id="4" name="Rectangle 13"/>
          <p:cNvSpPr>
            <a:spLocks noGrp="1" noChangeArrowheads="1"/>
          </p:cNvSpPr>
          <p:nvPr>
            <p:ph type="ftr" idx="12"/>
          </p:nvPr>
        </p:nvSpPr>
        <p:spPr>
          <a:ln/>
        </p:spPr>
        <p:txBody>
          <a:bodyPr/>
          <a:lstStyle>
            <a:lvl1pPr>
              <a:defRPr/>
            </a:lvl1pPr>
          </a:lstStyle>
          <a:p>
            <a:pPr>
              <a:defRPr/>
            </a:pPr>
            <a:endParaRPr lang="uk-UA"/>
          </a:p>
        </p:txBody>
      </p:sp>
    </p:spTree>
    <p:extLst>
      <p:ext uri="{BB962C8B-B14F-4D97-AF65-F5344CB8AC3E}">
        <p14:creationId xmlns:p14="http://schemas.microsoft.com/office/powerpoint/2010/main" val="8482880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
          <p:cNvSpPr>
            <a:spLocks noGrp="1" noChangeArrowheads="1"/>
          </p:cNvSpPr>
          <p:nvPr>
            <p:ph type="dt" idx="10"/>
          </p:nvPr>
        </p:nvSpPr>
        <p:spPr>
          <a:ln/>
        </p:spPr>
        <p:txBody>
          <a:bodyPr/>
          <a:lstStyle>
            <a:lvl1pPr>
              <a:defRPr/>
            </a:lvl1pPr>
          </a:lstStyle>
          <a:p>
            <a:pPr>
              <a:defRPr/>
            </a:pPr>
            <a:endParaRPr lang="uk-UA"/>
          </a:p>
        </p:txBody>
      </p:sp>
      <p:sp>
        <p:nvSpPr>
          <p:cNvPr id="6" name="Rectangle 2"/>
          <p:cNvSpPr>
            <a:spLocks noGrp="1" noChangeArrowheads="1"/>
          </p:cNvSpPr>
          <p:nvPr>
            <p:ph type="sldNum" idx="11"/>
          </p:nvPr>
        </p:nvSpPr>
        <p:spPr>
          <a:ln/>
        </p:spPr>
        <p:txBody>
          <a:bodyPr/>
          <a:lstStyle>
            <a:lvl1pPr>
              <a:defRPr/>
            </a:lvl1pPr>
          </a:lstStyle>
          <a:p>
            <a:fld id="{D0104E5D-F18E-4153-A0C4-B6A319311C5D}" type="slidenum">
              <a:rPr lang="uk-UA"/>
              <a:pPr/>
              <a:t>‹#›</a:t>
            </a:fld>
            <a:endParaRPr lang="uk-UA"/>
          </a:p>
        </p:txBody>
      </p:sp>
      <p:sp>
        <p:nvSpPr>
          <p:cNvPr id="7" name="Rectangle 13"/>
          <p:cNvSpPr>
            <a:spLocks noGrp="1" noChangeArrowheads="1"/>
          </p:cNvSpPr>
          <p:nvPr>
            <p:ph type="ftr" idx="12"/>
          </p:nvPr>
        </p:nvSpPr>
        <p:spPr>
          <a:ln/>
        </p:spPr>
        <p:txBody>
          <a:bodyPr/>
          <a:lstStyle>
            <a:lvl1pPr>
              <a:defRPr/>
            </a:lvl1pPr>
          </a:lstStyle>
          <a:p>
            <a:pPr>
              <a:defRPr/>
            </a:pPr>
            <a:endParaRPr lang="uk-UA"/>
          </a:p>
        </p:txBody>
      </p:sp>
    </p:spTree>
    <p:extLst>
      <p:ext uri="{BB962C8B-B14F-4D97-AF65-F5344CB8AC3E}">
        <p14:creationId xmlns:p14="http://schemas.microsoft.com/office/powerpoint/2010/main" val="3307052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
          <p:cNvSpPr>
            <a:spLocks noGrp="1" noChangeArrowheads="1"/>
          </p:cNvSpPr>
          <p:nvPr>
            <p:ph type="dt" idx="10"/>
          </p:nvPr>
        </p:nvSpPr>
        <p:spPr>
          <a:ln/>
        </p:spPr>
        <p:txBody>
          <a:bodyPr/>
          <a:lstStyle>
            <a:lvl1pPr>
              <a:defRPr/>
            </a:lvl1pPr>
          </a:lstStyle>
          <a:p>
            <a:pPr>
              <a:defRPr/>
            </a:pPr>
            <a:endParaRPr lang="uk-UA"/>
          </a:p>
        </p:txBody>
      </p:sp>
      <p:sp>
        <p:nvSpPr>
          <p:cNvPr id="6" name="Rectangle 2"/>
          <p:cNvSpPr>
            <a:spLocks noGrp="1" noChangeArrowheads="1"/>
          </p:cNvSpPr>
          <p:nvPr>
            <p:ph type="sldNum" idx="11"/>
          </p:nvPr>
        </p:nvSpPr>
        <p:spPr>
          <a:ln/>
        </p:spPr>
        <p:txBody>
          <a:bodyPr/>
          <a:lstStyle>
            <a:lvl1pPr>
              <a:defRPr/>
            </a:lvl1pPr>
          </a:lstStyle>
          <a:p>
            <a:fld id="{B68C4C77-05F1-48CB-A7E3-C3DF9244B8E8}" type="slidenum">
              <a:rPr lang="uk-UA"/>
              <a:pPr/>
              <a:t>‹#›</a:t>
            </a:fld>
            <a:endParaRPr lang="uk-UA"/>
          </a:p>
        </p:txBody>
      </p:sp>
      <p:sp>
        <p:nvSpPr>
          <p:cNvPr id="7" name="Rectangle 13"/>
          <p:cNvSpPr>
            <a:spLocks noGrp="1" noChangeArrowheads="1"/>
          </p:cNvSpPr>
          <p:nvPr>
            <p:ph type="ftr" idx="12"/>
          </p:nvPr>
        </p:nvSpPr>
        <p:spPr>
          <a:ln/>
        </p:spPr>
        <p:txBody>
          <a:bodyPr/>
          <a:lstStyle>
            <a:lvl1pPr>
              <a:defRPr/>
            </a:lvl1pPr>
          </a:lstStyle>
          <a:p>
            <a:pPr>
              <a:defRPr/>
            </a:pPr>
            <a:endParaRPr lang="uk-UA"/>
          </a:p>
        </p:txBody>
      </p:sp>
    </p:spTree>
    <p:extLst>
      <p:ext uri="{BB962C8B-B14F-4D97-AF65-F5344CB8AC3E}">
        <p14:creationId xmlns:p14="http://schemas.microsoft.com/office/powerpoint/2010/main" val="37856728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1"/>
          <p:cNvSpPr>
            <a:spLocks noGrp="1" noChangeArrowheads="1"/>
          </p:cNvSpPr>
          <p:nvPr>
            <p:ph type="dt" idx="10"/>
          </p:nvPr>
        </p:nvSpPr>
        <p:spPr>
          <a:ln/>
        </p:spPr>
        <p:txBody>
          <a:bodyPr/>
          <a:lstStyle>
            <a:lvl1pPr>
              <a:defRPr/>
            </a:lvl1pPr>
          </a:lstStyle>
          <a:p>
            <a:pPr>
              <a:defRPr/>
            </a:pPr>
            <a:endParaRPr lang="uk-UA"/>
          </a:p>
        </p:txBody>
      </p:sp>
      <p:sp>
        <p:nvSpPr>
          <p:cNvPr id="5" name="Rectangle 2"/>
          <p:cNvSpPr>
            <a:spLocks noGrp="1" noChangeArrowheads="1"/>
          </p:cNvSpPr>
          <p:nvPr>
            <p:ph type="sldNum" idx="11"/>
          </p:nvPr>
        </p:nvSpPr>
        <p:spPr>
          <a:ln/>
        </p:spPr>
        <p:txBody>
          <a:bodyPr/>
          <a:lstStyle>
            <a:lvl1pPr>
              <a:defRPr/>
            </a:lvl1pPr>
          </a:lstStyle>
          <a:p>
            <a:fld id="{28E73896-9528-478A-B092-A0B4605DC47D}" type="slidenum">
              <a:rPr lang="uk-UA"/>
              <a:pPr/>
              <a:t>‹#›</a:t>
            </a:fld>
            <a:endParaRPr lang="uk-UA"/>
          </a:p>
        </p:txBody>
      </p:sp>
      <p:sp>
        <p:nvSpPr>
          <p:cNvPr id="6" name="Rectangle 13"/>
          <p:cNvSpPr>
            <a:spLocks noGrp="1" noChangeArrowheads="1"/>
          </p:cNvSpPr>
          <p:nvPr>
            <p:ph type="ftr" idx="12"/>
          </p:nvPr>
        </p:nvSpPr>
        <p:spPr>
          <a:ln/>
        </p:spPr>
        <p:txBody>
          <a:bodyPr/>
          <a:lstStyle>
            <a:lvl1pPr>
              <a:defRPr/>
            </a:lvl1pPr>
          </a:lstStyle>
          <a:p>
            <a:pPr>
              <a:defRPr/>
            </a:pPr>
            <a:endParaRPr lang="uk-UA"/>
          </a:p>
        </p:txBody>
      </p:sp>
    </p:spTree>
    <p:extLst>
      <p:ext uri="{BB962C8B-B14F-4D97-AF65-F5344CB8AC3E}">
        <p14:creationId xmlns:p14="http://schemas.microsoft.com/office/powerpoint/2010/main" val="2383625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uk-UA"/>
          </a:p>
        </p:txBody>
      </p:sp>
      <p:sp>
        <p:nvSpPr>
          <p:cNvPr id="3" name="Rectangle 5"/>
          <p:cNvSpPr>
            <a:spLocks noGrp="1" noChangeArrowheads="1"/>
          </p:cNvSpPr>
          <p:nvPr>
            <p:ph type="ftr" sz="quarter" idx="11"/>
          </p:nvPr>
        </p:nvSpPr>
        <p:spPr>
          <a:ln/>
        </p:spPr>
        <p:txBody>
          <a:bodyPr/>
          <a:lstStyle>
            <a:lvl1pPr>
              <a:defRPr/>
            </a:lvl1pPr>
          </a:lstStyle>
          <a:p>
            <a:pPr>
              <a:defRPr/>
            </a:pPr>
            <a:endParaRPr lang="uk-UA"/>
          </a:p>
        </p:txBody>
      </p:sp>
      <p:sp>
        <p:nvSpPr>
          <p:cNvPr id="4" name="Rectangle 6"/>
          <p:cNvSpPr>
            <a:spLocks noGrp="1" noChangeArrowheads="1"/>
          </p:cNvSpPr>
          <p:nvPr>
            <p:ph type="sldNum" sz="quarter" idx="12"/>
          </p:nvPr>
        </p:nvSpPr>
        <p:spPr>
          <a:ln/>
        </p:spPr>
        <p:txBody>
          <a:bodyPr/>
          <a:lstStyle>
            <a:lvl1pPr>
              <a:defRPr/>
            </a:lvl1pPr>
          </a:lstStyle>
          <a:p>
            <a:fld id="{7FF7EC0D-17C0-4B3C-A2F9-9DF1356017E2}" type="slidenum">
              <a:rPr lang="uk-UA"/>
              <a:pPr/>
              <a:t>‹#›</a:t>
            </a:fld>
            <a:endParaRPr lang="uk-UA"/>
          </a:p>
        </p:txBody>
      </p:sp>
    </p:spTree>
    <p:extLst>
      <p:ext uri="{BB962C8B-B14F-4D97-AF65-F5344CB8AC3E}">
        <p14:creationId xmlns:p14="http://schemas.microsoft.com/office/powerpoint/2010/main" val="28311418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28588"/>
            <a:ext cx="2055813" cy="5995987"/>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128588"/>
            <a:ext cx="6019800" cy="599598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Rectangle 1"/>
          <p:cNvSpPr>
            <a:spLocks noGrp="1" noChangeArrowheads="1"/>
          </p:cNvSpPr>
          <p:nvPr>
            <p:ph type="dt" idx="10"/>
          </p:nvPr>
        </p:nvSpPr>
        <p:spPr>
          <a:ln/>
        </p:spPr>
        <p:txBody>
          <a:bodyPr/>
          <a:lstStyle>
            <a:lvl1pPr>
              <a:defRPr/>
            </a:lvl1pPr>
          </a:lstStyle>
          <a:p>
            <a:pPr>
              <a:defRPr/>
            </a:pPr>
            <a:endParaRPr lang="uk-UA"/>
          </a:p>
        </p:txBody>
      </p:sp>
      <p:sp>
        <p:nvSpPr>
          <p:cNvPr id="5" name="Rectangle 2"/>
          <p:cNvSpPr>
            <a:spLocks noGrp="1" noChangeArrowheads="1"/>
          </p:cNvSpPr>
          <p:nvPr>
            <p:ph type="sldNum" idx="11"/>
          </p:nvPr>
        </p:nvSpPr>
        <p:spPr>
          <a:ln/>
        </p:spPr>
        <p:txBody>
          <a:bodyPr/>
          <a:lstStyle>
            <a:lvl1pPr>
              <a:defRPr/>
            </a:lvl1pPr>
          </a:lstStyle>
          <a:p>
            <a:fld id="{35753C18-C0B0-48E3-A273-22A8750D8D26}" type="slidenum">
              <a:rPr lang="uk-UA"/>
              <a:pPr/>
              <a:t>‹#›</a:t>
            </a:fld>
            <a:endParaRPr lang="uk-UA"/>
          </a:p>
        </p:txBody>
      </p:sp>
      <p:sp>
        <p:nvSpPr>
          <p:cNvPr id="6" name="Rectangle 13"/>
          <p:cNvSpPr>
            <a:spLocks noGrp="1" noChangeArrowheads="1"/>
          </p:cNvSpPr>
          <p:nvPr>
            <p:ph type="ftr" idx="12"/>
          </p:nvPr>
        </p:nvSpPr>
        <p:spPr>
          <a:ln/>
        </p:spPr>
        <p:txBody>
          <a:bodyPr/>
          <a:lstStyle>
            <a:lvl1pPr>
              <a:defRPr/>
            </a:lvl1pPr>
          </a:lstStyle>
          <a:p>
            <a:pPr>
              <a:defRPr/>
            </a:pPr>
            <a:endParaRPr lang="uk-UA"/>
          </a:p>
        </p:txBody>
      </p:sp>
    </p:spTree>
    <p:extLst>
      <p:ext uri="{BB962C8B-B14F-4D97-AF65-F5344CB8AC3E}">
        <p14:creationId xmlns:p14="http://schemas.microsoft.com/office/powerpoint/2010/main" val="19445957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444D7B4-B09C-4E25-8534-9FA94DA5BC03}" type="datetimeFigureOut">
              <a:rPr lang="ru-RU" smtClean="0">
                <a:solidFill>
                  <a:prstClr val="black">
                    <a:tint val="75000"/>
                  </a:prstClr>
                </a:solidFill>
              </a:rPr>
              <a:pPr/>
              <a:t>02.09.2015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6644BDF-8198-468C-AAB1-1D45B18E6C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998030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444D7B4-B09C-4E25-8534-9FA94DA5BC03}" type="datetimeFigureOut">
              <a:rPr lang="ru-RU" smtClean="0">
                <a:solidFill>
                  <a:prstClr val="black">
                    <a:tint val="75000"/>
                  </a:prstClr>
                </a:solidFill>
              </a:rPr>
              <a:pPr/>
              <a:t>02.09.2015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6644BDF-8198-468C-AAB1-1D45B18E6C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512001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444D7B4-B09C-4E25-8534-9FA94DA5BC03}" type="datetimeFigureOut">
              <a:rPr lang="ru-RU" smtClean="0">
                <a:solidFill>
                  <a:prstClr val="black">
                    <a:tint val="75000"/>
                  </a:prstClr>
                </a:solidFill>
              </a:rPr>
              <a:pPr/>
              <a:t>02.09.2015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6644BDF-8198-468C-AAB1-1D45B18E6C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035645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444D7B4-B09C-4E25-8534-9FA94DA5BC03}" type="datetimeFigureOut">
              <a:rPr lang="ru-RU" smtClean="0">
                <a:solidFill>
                  <a:prstClr val="black">
                    <a:tint val="75000"/>
                  </a:prstClr>
                </a:solidFill>
              </a:rPr>
              <a:pPr/>
              <a:t>02.09.2015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16644BDF-8198-468C-AAB1-1D45B18E6C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509098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444D7B4-B09C-4E25-8534-9FA94DA5BC03}" type="datetimeFigureOut">
              <a:rPr lang="ru-RU" smtClean="0">
                <a:solidFill>
                  <a:prstClr val="black">
                    <a:tint val="75000"/>
                  </a:prstClr>
                </a:solidFill>
              </a:rPr>
              <a:pPr/>
              <a:t>02.09.2015</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16644BDF-8198-468C-AAB1-1D45B18E6C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219542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444D7B4-B09C-4E25-8534-9FA94DA5BC03}" type="datetimeFigureOut">
              <a:rPr lang="ru-RU" smtClean="0">
                <a:solidFill>
                  <a:prstClr val="black">
                    <a:tint val="75000"/>
                  </a:prstClr>
                </a:solidFill>
              </a:rPr>
              <a:pPr/>
              <a:t>02.09.2015</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16644BDF-8198-468C-AAB1-1D45B18E6C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194486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444D7B4-B09C-4E25-8534-9FA94DA5BC03}" type="datetimeFigureOut">
              <a:rPr lang="ru-RU" smtClean="0">
                <a:solidFill>
                  <a:prstClr val="black">
                    <a:tint val="75000"/>
                  </a:prstClr>
                </a:solidFill>
              </a:rPr>
              <a:pPr/>
              <a:t>02.09.2015</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16644BDF-8198-468C-AAB1-1D45B18E6C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519065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444D7B4-B09C-4E25-8534-9FA94DA5BC03}" type="datetimeFigureOut">
              <a:rPr lang="ru-RU" smtClean="0">
                <a:solidFill>
                  <a:prstClr val="black">
                    <a:tint val="75000"/>
                  </a:prstClr>
                </a:solidFill>
              </a:rPr>
              <a:pPr/>
              <a:t>02.09.2015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16644BDF-8198-468C-AAB1-1D45B18E6C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436228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444D7B4-B09C-4E25-8534-9FA94DA5BC03}" type="datetimeFigureOut">
              <a:rPr lang="ru-RU" smtClean="0">
                <a:solidFill>
                  <a:prstClr val="black">
                    <a:tint val="75000"/>
                  </a:prstClr>
                </a:solidFill>
              </a:rPr>
              <a:pPr/>
              <a:t>02.09.2015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16644BDF-8198-468C-AAB1-1D45B18E6C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06236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uk-U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uk-UA"/>
          </a:p>
        </p:txBody>
      </p:sp>
      <p:sp>
        <p:nvSpPr>
          <p:cNvPr id="6" name="Rectangle 5"/>
          <p:cNvSpPr>
            <a:spLocks noGrp="1" noChangeArrowheads="1"/>
          </p:cNvSpPr>
          <p:nvPr>
            <p:ph type="ftr" sz="quarter" idx="11"/>
          </p:nvPr>
        </p:nvSpPr>
        <p:spPr>
          <a:ln/>
        </p:spPr>
        <p:txBody>
          <a:bodyPr/>
          <a:lstStyle>
            <a:lvl1pPr>
              <a:defRPr/>
            </a:lvl1pPr>
          </a:lstStyle>
          <a:p>
            <a:pPr>
              <a:defRPr/>
            </a:pPr>
            <a:endParaRPr lang="uk-UA"/>
          </a:p>
        </p:txBody>
      </p:sp>
      <p:sp>
        <p:nvSpPr>
          <p:cNvPr id="7" name="Rectangle 6"/>
          <p:cNvSpPr>
            <a:spLocks noGrp="1" noChangeArrowheads="1"/>
          </p:cNvSpPr>
          <p:nvPr>
            <p:ph type="sldNum" sz="quarter" idx="12"/>
          </p:nvPr>
        </p:nvSpPr>
        <p:spPr>
          <a:ln/>
        </p:spPr>
        <p:txBody>
          <a:bodyPr/>
          <a:lstStyle>
            <a:lvl1pPr>
              <a:defRPr/>
            </a:lvl1pPr>
          </a:lstStyle>
          <a:p>
            <a:fld id="{CC8352C6-99F8-4E7B-8625-E99728A318A4}" type="slidenum">
              <a:rPr lang="uk-UA"/>
              <a:pPr/>
              <a:t>‹#›</a:t>
            </a:fld>
            <a:endParaRPr lang="uk-UA"/>
          </a:p>
        </p:txBody>
      </p:sp>
    </p:spTree>
    <p:extLst>
      <p:ext uri="{BB962C8B-B14F-4D97-AF65-F5344CB8AC3E}">
        <p14:creationId xmlns:p14="http://schemas.microsoft.com/office/powerpoint/2010/main" val="41114095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444D7B4-B09C-4E25-8534-9FA94DA5BC03}" type="datetimeFigureOut">
              <a:rPr lang="ru-RU" smtClean="0">
                <a:solidFill>
                  <a:prstClr val="black">
                    <a:tint val="75000"/>
                  </a:prstClr>
                </a:solidFill>
              </a:rPr>
              <a:pPr/>
              <a:t>02.09.2015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6644BDF-8198-468C-AAB1-1D45B18E6C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54017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444D7B4-B09C-4E25-8534-9FA94DA5BC03}" type="datetimeFigureOut">
              <a:rPr lang="ru-RU" smtClean="0">
                <a:solidFill>
                  <a:prstClr val="black">
                    <a:tint val="75000"/>
                  </a:prstClr>
                </a:solidFill>
              </a:rPr>
              <a:pPr/>
              <a:t>02.09.2015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16644BDF-8198-468C-AAB1-1D45B18E6C7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891381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309974E-54FF-4425-BF9B-2794F6E87B73}" type="datetimeFigureOut">
              <a:rPr lang="ru-RU" smtClean="0">
                <a:solidFill>
                  <a:prstClr val="black">
                    <a:tint val="75000"/>
                  </a:prstClr>
                </a:solidFill>
              </a:rPr>
              <a:pPr/>
              <a:t>02.09.2015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1B24D4D-B6E6-4ED6-BA8A-52DDB114CD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976276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309974E-54FF-4425-BF9B-2794F6E87B73}" type="datetimeFigureOut">
              <a:rPr lang="ru-RU" smtClean="0">
                <a:solidFill>
                  <a:prstClr val="black">
                    <a:tint val="75000"/>
                  </a:prstClr>
                </a:solidFill>
              </a:rPr>
              <a:pPr/>
              <a:t>02.09.2015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1B24D4D-B6E6-4ED6-BA8A-52DDB114CD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746026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309974E-54FF-4425-BF9B-2794F6E87B73}" type="datetimeFigureOut">
              <a:rPr lang="ru-RU" smtClean="0">
                <a:solidFill>
                  <a:prstClr val="black">
                    <a:tint val="75000"/>
                  </a:prstClr>
                </a:solidFill>
              </a:rPr>
              <a:pPr/>
              <a:t>02.09.2015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1B24D4D-B6E6-4ED6-BA8A-52DDB114CD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260078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309974E-54FF-4425-BF9B-2794F6E87B73}" type="datetimeFigureOut">
              <a:rPr lang="ru-RU" smtClean="0">
                <a:solidFill>
                  <a:prstClr val="black">
                    <a:tint val="75000"/>
                  </a:prstClr>
                </a:solidFill>
              </a:rPr>
              <a:pPr/>
              <a:t>02.09.2015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1B24D4D-B6E6-4ED6-BA8A-52DDB114CD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698677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309974E-54FF-4425-BF9B-2794F6E87B73}" type="datetimeFigureOut">
              <a:rPr lang="ru-RU" smtClean="0">
                <a:solidFill>
                  <a:prstClr val="black">
                    <a:tint val="75000"/>
                  </a:prstClr>
                </a:solidFill>
              </a:rPr>
              <a:pPr/>
              <a:t>02.09.2015</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E1B24D4D-B6E6-4ED6-BA8A-52DDB114CD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011144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309974E-54FF-4425-BF9B-2794F6E87B73}" type="datetimeFigureOut">
              <a:rPr lang="ru-RU" smtClean="0">
                <a:solidFill>
                  <a:prstClr val="black">
                    <a:tint val="75000"/>
                  </a:prstClr>
                </a:solidFill>
              </a:rPr>
              <a:pPr/>
              <a:t>02.09.2015</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E1B24D4D-B6E6-4ED6-BA8A-52DDB114CD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628438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309974E-54FF-4425-BF9B-2794F6E87B73}" type="datetimeFigureOut">
              <a:rPr lang="ru-RU" smtClean="0">
                <a:solidFill>
                  <a:prstClr val="black">
                    <a:tint val="75000"/>
                  </a:prstClr>
                </a:solidFill>
              </a:rPr>
              <a:pPr/>
              <a:t>02.09.2015</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E1B24D4D-B6E6-4ED6-BA8A-52DDB114CD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026307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309974E-54FF-4425-BF9B-2794F6E87B73}" type="datetimeFigureOut">
              <a:rPr lang="ru-RU" smtClean="0">
                <a:solidFill>
                  <a:prstClr val="black">
                    <a:tint val="75000"/>
                  </a:prstClr>
                </a:solidFill>
              </a:rPr>
              <a:pPr/>
              <a:t>02.09.2015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1B24D4D-B6E6-4ED6-BA8A-52DDB114CD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31607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uk-U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uk-UA"/>
          </a:p>
        </p:txBody>
      </p:sp>
      <p:sp>
        <p:nvSpPr>
          <p:cNvPr id="6" name="Rectangle 5"/>
          <p:cNvSpPr>
            <a:spLocks noGrp="1" noChangeArrowheads="1"/>
          </p:cNvSpPr>
          <p:nvPr>
            <p:ph type="ftr" sz="quarter" idx="11"/>
          </p:nvPr>
        </p:nvSpPr>
        <p:spPr>
          <a:ln/>
        </p:spPr>
        <p:txBody>
          <a:bodyPr/>
          <a:lstStyle>
            <a:lvl1pPr>
              <a:defRPr/>
            </a:lvl1pPr>
          </a:lstStyle>
          <a:p>
            <a:pPr>
              <a:defRPr/>
            </a:pPr>
            <a:endParaRPr lang="uk-UA"/>
          </a:p>
        </p:txBody>
      </p:sp>
      <p:sp>
        <p:nvSpPr>
          <p:cNvPr id="7" name="Rectangle 6"/>
          <p:cNvSpPr>
            <a:spLocks noGrp="1" noChangeArrowheads="1"/>
          </p:cNvSpPr>
          <p:nvPr>
            <p:ph type="sldNum" sz="quarter" idx="12"/>
          </p:nvPr>
        </p:nvSpPr>
        <p:spPr>
          <a:ln/>
        </p:spPr>
        <p:txBody>
          <a:bodyPr/>
          <a:lstStyle>
            <a:lvl1pPr>
              <a:defRPr/>
            </a:lvl1pPr>
          </a:lstStyle>
          <a:p>
            <a:fld id="{D321C00B-9E0E-4CC7-B62B-E3B192A7FD28}" type="slidenum">
              <a:rPr lang="uk-UA"/>
              <a:pPr/>
              <a:t>‹#›</a:t>
            </a:fld>
            <a:endParaRPr lang="uk-UA"/>
          </a:p>
        </p:txBody>
      </p:sp>
    </p:spTree>
    <p:extLst>
      <p:ext uri="{BB962C8B-B14F-4D97-AF65-F5344CB8AC3E}">
        <p14:creationId xmlns:p14="http://schemas.microsoft.com/office/powerpoint/2010/main" val="17710303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309974E-54FF-4425-BF9B-2794F6E87B73}" type="datetimeFigureOut">
              <a:rPr lang="ru-RU" smtClean="0">
                <a:solidFill>
                  <a:prstClr val="black">
                    <a:tint val="75000"/>
                  </a:prstClr>
                </a:solidFill>
              </a:rPr>
              <a:pPr/>
              <a:t>02.09.2015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E1B24D4D-B6E6-4ED6-BA8A-52DDB114CD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080686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309974E-54FF-4425-BF9B-2794F6E87B73}" type="datetimeFigureOut">
              <a:rPr lang="ru-RU" smtClean="0">
                <a:solidFill>
                  <a:prstClr val="black">
                    <a:tint val="75000"/>
                  </a:prstClr>
                </a:solidFill>
              </a:rPr>
              <a:pPr/>
              <a:t>02.09.2015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1B24D4D-B6E6-4ED6-BA8A-52DDB114CD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44734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309974E-54FF-4425-BF9B-2794F6E87B73}" type="datetimeFigureOut">
              <a:rPr lang="ru-RU" smtClean="0">
                <a:solidFill>
                  <a:prstClr val="black">
                    <a:tint val="75000"/>
                  </a:prstClr>
                </a:solidFill>
              </a:rPr>
              <a:pPr/>
              <a:t>02.09.2015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E1B24D4D-B6E6-4ED6-BA8A-52DDB114CD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48754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uk-UA" smtClean="0"/>
              <a:t>Образец заголовка</a:t>
            </a:r>
          </a:p>
        </p:txBody>
      </p:sp>
      <p:sp>
        <p:nvSpPr>
          <p:cNvPr id="68611"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uk-UA" smtClean="0"/>
              <a:t>Образец текста</a:t>
            </a:r>
          </a:p>
          <a:p>
            <a:pPr lvl="1"/>
            <a:r>
              <a:rPr lang="uk-UA" smtClean="0"/>
              <a:t>Второй уровень</a:t>
            </a:r>
          </a:p>
          <a:p>
            <a:pPr lvl="2"/>
            <a:r>
              <a:rPr lang="uk-UA" smtClean="0"/>
              <a:t>Третий уровень</a:t>
            </a:r>
          </a:p>
          <a:p>
            <a:pPr lvl="3"/>
            <a:r>
              <a:rPr lang="uk-UA" smtClean="0"/>
              <a:t>Четвертый уровень</a:t>
            </a:r>
          </a:p>
          <a:p>
            <a:pPr lvl="4"/>
            <a:r>
              <a:rPr lang="uk-UA" smtClean="0"/>
              <a:t>Пятый уровень</a:t>
            </a:r>
          </a:p>
        </p:txBody>
      </p:sp>
      <p:sp>
        <p:nvSpPr>
          <p:cNvPr id="686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defRPr>
            </a:lvl1pPr>
          </a:lstStyle>
          <a:p>
            <a:pPr>
              <a:defRPr/>
            </a:pPr>
            <a:endParaRPr lang="uk-UA"/>
          </a:p>
        </p:txBody>
      </p:sp>
      <p:sp>
        <p:nvSpPr>
          <p:cNvPr id="686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defRPr>
            </a:lvl1pPr>
          </a:lstStyle>
          <a:p>
            <a:pPr>
              <a:defRPr/>
            </a:pPr>
            <a:endParaRPr lang="uk-UA"/>
          </a:p>
        </p:txBody>
      </p:sp>
      <p:sp>
        <p:nvSpPr>
          <p:cNvPr id="686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panose="020B0604020202020204" pitchFamily="34" charset="0"/>
              </a:defRPr>
            </a:lvl1pPr>
          </a:lstStyle>
          <a:p>
            <a:fld id="{D7370467-32CC-4A78-BEDE-97862A1B651F}" type="slidenum">
              <a:rPr lang="uk-UA"/>
              <a:pPr/>
              <a:t>‹#›</a:t>
            </a:fld>
            <a:endParaRPr lang="uk-UA"/>
          </a:p>
        </p:txBody>
      </p:sp>
    </p:spTree>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ru-RU" smtClean="0">
              <a:solidFill>
                <a:srgbClr val="000000"/>
              </a:solidFill>
              <a:latin typeface="Arial" panose="020B0604020202020204"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ru-RU" smtClean="0">
              <a:solidFill>
                <a:srgbClr val="000000"/>
              </a:solidFill>
              <a:latin typeface="Arial" panose="020B0604020202020204"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A7EBC1A-CA3E-4193-967F-E464C9EE275E}" type="slidenum">
              <a:rPr lang="ru-RU" smtClean="0">
                <a:solidFill>
                  <a:srgbClr val="000000"/>
                </a:solidFill>
                <a:latin typeface="Arial" panose="020B0604020202020204" pitchFamily="34" charset="0"/>
              </a:rPr>
              <a:pPr/>
              <a:t>‹#›</a:t>
            </a:fld>
            <a:endParaRPr lang="ru-RU"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73516481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uk-UA"/>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AAE625F6-58C7-4FA7-8008-79ED2A08FF6A}" type="datetimeFigureOut">
              <a:rPr lang="uk-UA" smtClean="0">
                <a:solidFill>
                  <a:prstClr val="black">
                    <a:tint val="75000"/>
                  </a:prstClr>
                </a:solidFill>
                <a:latin typeface="Calibri"/>
              </a:rPr>
              <a:pPr fontAlgn="auto">
                <a:spcBef>
                  <a:spcPts val="0"/>
                </a:spcBef>
                <a:spcAft>
                  <a:spcPts val="0"/>
                </a:spcAft>
              </a:pPr>
              <a:t>02.09.2015</a:t>
            </a:fld>
            <a:endParaRPr lang="uk-UA">
              <a:solidFill>
                <a:prstClr val="black">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uk-UA">
              <a:solidFill>
                <a:prstClr val="black">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0253068-9B03-42BE-A073-BBB782B6273D}" type="slidenum">
              <a:rPr lang="uk-UA" smtClean="0">
                <a:solidFill>
                  <a:prstClr val="black">
                    <a:tint val="75000"/>
                  </a:prstClr>
                </a:solidFill>
                <a:latin typeface="Calibri"/>
              </a:rPr>
              <a:pPr fontAlgn="auto">
                <a:spcBef>
                  <a:spcPts val="0"/>
                </a:spcBef>
                <a:spcAft>
                  <a:spcPts val="0"/>
                </a:spcAft>
              </a:pPr>
              <a:t>‹#›</a:t>
            </a:fld>
            <a:endParaRPr lang="uk-UA">
              <a:solidFill>
                <a:prstClr val="black">
                  <a:tint val="75000"/>
                </a:prstClr>
              </a:solidFill>
              <a:latin typeface="Calibri"/>
            </a:endParaRPr>
          </a:p>
        </p:txBody>
      </p:sp>
    </p:spTree>
    <p:extLst>
      <p:ext uri="{BB962C8B-B14F-4D97-AF65-F5344CB8AC3E}">
        <p14:creationId xmlns:p14="http://schemas.microsoft.com/office/powerpoint/2010/main" val="401108131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9C53E58-48FC-4B21-9168-A4EB3CFE97F3}" type="datetimeFigureOut">
              <a:rPr lang="ru-RU" smtClean="0">
                <a:solidFill>
                  <a:prstClr val="black">
                    <a:tint val="75000"/>
                  </a:prstClr>
                </a:solidFill>
                <a:latin typeface="Calibri"/>
              </a:rPr>
              <a:pPr fontAlgn="auto">
                <a:spcBef>
                  <a:spcPts val="0"/>
                </a:spcBef>
                <a:spcAft>
                  <a:spcPts val="0"/>
                </a:spcAft>
              </a:pPr>
              <a:t>02.09.2015</a:t>
            </a:fld>
            <a:endParaRPr lang="ru-RU">
              <a:solidFill>
                <a:prstClr val="black">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prstClr val="black">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9B30242-F37B-4407-8818-7FE9B828C82C}" type="slidenum">
              <a:rPr lang="ru-RU" smtClean="0">
                <a:solidFill>
                  <a:prstClr val="black">
                    <a:tint val="75000"/>
                  </a:prstClr>
                </a:solidFill>
                <a:latin typeface="Calibri"/>
              </a:rPr>
              <a:pPr fontAlgn="auto">
                <a:spcBef>
                  <a:spcPts val="0"/>
                </a:spcBef>
                <a:spcAft>
                  <a:spcPts val="0"/>
                </a:spcAft>
              </a:pPr>
              <a:t>‹#›</a:t>
            </a:fld>
            <a:endParaRPr lang="ru-RU">
              <a:solidFill>
                <a:prstClr val="black">
                  <a:tint val="75000"/>
                </a:prstClr>
              </a:solidFill>
              <a:latin typeface="Calibri"/>
            </a:endParaRPr>
          </a:p>
        </p:txBody>
      </p:sp>
    </p:spTree>
    <p:extLst>
      <p:ext uri="{BB962C8B-B14F-4D97-AF65-F5344CB8AC3E}">
        <p14:creationId xmlns:p14="http://schemas.microsoft.com/office/powerpoint/2010/main" val="37995030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2050" name="Group 1"/>
          <p:cNvGrpSpPr>
            <a:grpSpLocks/>
          </p:cNvGrpSpPr>
          <p:nvPr/>
        </p:nvGrpSpPr>
        <p:grpSpPr bwMode="auto">
          <a:xfrm>
            <a:off x="0" y="0"/>
            <a:ext cx="9139238" cy="6848475"/>
            <a:chOff x="0" y="0"/>
            <a:chExt cx="5757" cy="4314"/>
          </a:xfrm>
        </p:grpSpPr>
        <p:grpSp>
          <p:nvGrpSpPr>
            <p:cNvPr id="2056" name="Group 2"/>
            <p:cNvGrpSpPr>
              <a:grpSpLocks/>
            </p:cNvGrpSpPr>
            <p:nvPr/>
          </p:nvGrpSpPr>
          <p:grpSpPr bwMode="auto">
            <a:xfrm>
              <a:off x="1728" y="2230"/>
              <a:ext cx="4026" cy="2084"/>
              <a:chOff x="1728" y="2230"/>
              <a:chExt cx="4026" cy="2084"/>
            </a:xfrm>
          </p:grpSpPr>
          <p:sp>
            <p:nvSpPr>
              <p:cNvPr id="2" name="Freeform 3"/>
              <p:cNvSpPr>
                <a:spLocks noChangeArrowheads="1"/>
              </p:cNvSpPr>
              <p:nvPr/>
            </p:nvSpPr>
            <p:spPr bwMode="auto">
              <a:xfrm>
                <a:off x="1728" y="2644"/>
                <a:ext cx="2881" cy="1670"/>
              </a:xfrm>
              <a:custGeom>
                <a:avLst/>
                <a:gdLst>
                  <a:gd name="T0" fmla="*/ 2739 w 2882"/>
                  <a:gd name="T1" fmla="*/ 528 h 1671"/>
                  <a:gd name="T2" fmla="*/ 2631 w 2882"/>
                  <a:gd name="T3" fmla="*/ 484 h 1671"/>
                  <a:gd name="T4" fmla="*/ 2479 w 2882"/>
                  <a:gd name="T5" fmla="*/ 424 h 1671"/>
                  <a:gd name="T6" fmla="*/ 2202 w 2882"/>
                  <a:gd name="T7" fmla="*/ 343 h 1671"/>
                  <a:gd name="T8" fmla="*/ 1969 w 2882"/>
                  <a:gd name="T9" fmla="*/ 277 h 1671"/>
                  <a:gd name="T10" fmla="*/ 1806 w 2882"/>
                  <a:gd name="T11" fmla="*/ 212 h 1671"/>
                  <a:gd name="T12" fmla="*/ 1692 w 2882"/>
                  <a:gd name="T13" fmla="*/ 152 h 1671"/>
                  <a:gd name="T14" fmla="*/ 1627 w 2882"/>
                  <a:gd name="T15" fmla="*/ 103 h 1671"/>
                  <a:gd name="T16" fmla="*/ 1589 w 2882"/>
                  <a:gd name="T17" fmla="*/ 60 h 1671"/>
                  <a:gd name="T18" fmla="*/ 1578 w 2882"/>
                  <a:gd name="T19" fmla="*/ 27 h 1671"/>
                  <a:gd name="T20" fmla="*/ 1584 w 2882"/>
                  <a:gd name="T21" fmla="*/ 0 h 1671"/>
                  <a:gd name="T22" fmla="*/ 1556 w 2882"/>
                  <a:gd name="T23" fmla="*/ 49 h 1671"/>
                  <a:gd name="T24" fmla="*/ 1567 w 2882"/>
                  <a:gd name="T25" fmla="*/ 98 h 1671"/>
                  <a:gd name="T26" fmla="*/ 1616 w 2882"/>
                  <a:gd name="T27" fmla="*/ 141 h 1671"/>
                  <a:gd name="T28" fmla="*/ 1687 w 2882"/>
                  <a:gd name="T29" fmla="*/ 185 h 1671"/>
                  <a:gd name="T30" fmla="*/ 1790 w 2882"/>
                  <a:gd name="T31" fmla="*/ 228 h 1671"/>
                  <a:gd name="T32" fmla="*/ 2039 w 2882"/>
                  <a:gd name="T33" fmla="*/ 310 h 1671"/>
                  <a:gd name="T34" fmla="*/ 2284 w 2882"/>
                  <a:gd name="T35" fmla="*/ 381 h 1671"/>
                  <a:gd name="T36" fmla="*/ 2463 w 2882"/>
                  <a:gd name="T37" fmla="*/ 435 h 1671"/>
                  <a:gd name="T38" fmla="*/ 2604 w 2882"/>
                  <a:gd name="T39" fmla="*/ 484 h 1671"/>
                  <a:gd name="T40" fmla="*/ 2707 w 2882"/>
                  <a:gd name="T41" fmla="*/ 528 h 1671"/>
                  <a:gd name="T42" fmla="*/ 2767 w 2882"/>
                  <a:gd name="T43" fmla="*/ 560 h 1671"/>
                  <a:gd name="T44" fmla="*/ 2794 w 2882"/>
                  <a:gd name="T45" fmla="*/ 593 h 1671"/>
                  <a:gd name="T46" fmla="*/ 2794 w 2882"/>
                  <a:gd name="T47" fmla="*/ 642 h 1671"/>
                  <a:gd name="T48" fmla="*/ 2761 w 2882"/>
                  <a:gd name="T49" fmla="*/ 691 h 1671"/>
                  <a:gd name="T50" fmla="*/ 2691 w 2882"/>
                  <a:gd name="T51" fmla="*/ 735 h 1671"/>
                  <a:gd name="T52" fmla="*/ 2588 w 2882"/>
                  <a:gd name="T53" fmla="*/ 778 h 1671"/>
                  <a:gd name="T54" fmla="*/ 2457 w 2882"/>
                  <a:gd name="T55" fmla="*/ 822 h 1671"/>
                  <a:gd name="T56" fmla="*/ 2300 w 2882"/>
                  <a:gd name="T57" fmla="*/ 864 h 1671"/>
                  <a:gd name="T58" fmla="*/ 2029 w 2882"/>
                  <a:gd name="T59" fmla="*/ 929 h 1671"/>
                  <a:gd name="T60" fmla="*/ 1605 w 2882"/>
                  <a:gd name="T61" fmla="*/ 1033 h 1671"/>
                  <a:gd name="T62" fmla="*/ 1145 w 2882"/>
                  <a:gd name="T63" fmla="*/ 1163 h 1671"/>
                  <a:gd name="T64" fmla="*/ 673 w 2882"/>
                  <a:gd name="T65" fmla="*/ 1327 h 1671"/>
                  <a:gd name="T66" fmla="*/ 217 w 2882"/>
                  <a:gd name="T67" fmla="*/ 1544 h 1671"/>
                  <a:gd name="T68" fmla="*/ 353 w 2882"/>
                  <a:gd name="T69" fmla="*/ 1670 h 1671"/>
                  <a:gd name="T70" fmla="*/ 754 w 2882"/>
                  <a:gd name="T71" fmla="*/ 1468 h 1671"/>
                  <a:gd name="T72" fmla="*/ 1145 w 2882"/>
                  <a:gd name="T73" fmla="*/ 1310 h 1671"/>
                  <a:gd name="T74" fmla="*/ 1518 w 2882"/>
                  <a:gd name="T75" fmla="*/ 1185 h 1671"/>
                  <a:gd name="T76" fmla="*/ 1860 w 2882"/>
                  <a:gd name="T77" fmla="*/ 1082 h 1671"/>
                  <a:gd name="T78" fmla="*/ 2164 w 2882"/>
                  <a:gd name="T79" fmla="*/ 1006 h 1671"/>
                  <a:gd name="T80" fmla="*/ 2425 w 2882"/>
                  <a:gd name="T81" fmla="*/ 946 h 1671"/>
                  <a:gd name="T82" fmla="*/ 2625 w 2882"/>
                  <a:gd name="T83" fmla="*/ 891 h 1671"/>
                  <a:gd name="T84" fmla="*/ 2761 w 2882"/>
                  <a:gd name="T85" fmla="*/ 837 h 1671"/>
                  <a:gd name="T86" fmla="*/ 2826 w 2882"/>
                  <a:gd name="T87" fmla="*/ 794 h 1671"/>
                  <a:gd name="T88" fmla="*/ 2864 w 2882"/>
                  <a:gd name="T89" fmla="*/ 745 h 1671"/>
                  <a:gd name="T90" fmla="*/ 2881 w 2882"/>
                  <a:gd name="T91" fmla="*/ 702 h 1671"/>
                  <a:gd name="T92" fmla="*/ 2853 w 2882"/>
                  <a:gd name="T93" fmla="*/ 620 h 1671"/>
                  <a:gd name="T94" fmla="*/ 2799 w 2882"/>
                  <a:gd name="T95" fmla="*/ 560 h 1671"/>
                  <a:gd name="T96" fmla="*/ 2772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2E8A"/>
                  </a:gs>
                  <a:gs pos="100000">
                    <a:srgbClr val="003399"/>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a:buClr>
                    <a:srgbClr val="000000"/>
                  </a:buClr>
                  <a:buSzPct val="100000"/>
                  <a:buFont typeface="Times New Roman" panose="02020603050405020304" pitchFamily="18" charset="0"/>
                  <a:buNone/>
                </a:pPr>
                <a:endParaRPr lang="en-US" smtClean="0">
                  <a:solidFill>
                    <a:srgbClr val="FFFFFF"/>
                  </a:solidFill>
                  <a:latin typeface="Arial" panose="020B0604020202020204" pitchFamily="34" charset="0"/>
                </a:endParaRPr>
              </a:p>
            </p:txBody>
          </p:sp>
          <p:sp>
            <p:nvSpPr>
              <p:cNvPr id="3" name="Freeform 4"/>
              <p:cNvSpPr>
                <a:spLocks noChangeArrowheads="1"/>
              </p:cNvSpPr>
              <p:nvPr/>
            </p:nvSpPr>
            <p:spPr bwMode="auto">
              <a:xfrm>
                <a:off x="4170" y="2671"/>
                <a:ext cx="1258" cy="810"/>
              </a:xfrm>
              <a:custGeom>
                <a:avLst/>
                <a:gdLst>
                  <a:gd name="T0" fmla="*/ 1258 w 1259"/>
                  <a:gd name="T1" fmla="*/ 614 h 811"/>
                  <a:gd name="T2" fmla="*/ 1247 w 1259"/>
                  <a:gd name="T3" fmla="*/ 587 h 811"/>
                  <a:gd name="T4" fmla="*/ 1236 w 1259"/>
                  <a:gd name="T5" fmla="*/ 565 h 811"/>
                  <a:gd name="T6" fmla="*/ 1215 w 1259"/>
                  <a:gd name="T7" fmla="*/ 538 h 811"/>
                  <a:gd name="T8" fmla="*/ 1187 w 1259"/>
                  <a:gd name="T9" fmla="*/ 516 h 811"/>
                  <a:gd name="T10" fmla="*/ 1122 w 1259"/>
                  <a:gd name="T11" fmla="*/ 478 h 811"/>
                  <a:gd name="T12" fmla="*/ 1041 w 1259"/>
                  <a:gd name="T13" fmla="*/ 440 h 811"/>
                  <a:gd name="T14" fmla="*/ 943 w 1259"/>
                  <a:gd name="T15" fmla="*/ 407 h 811"/>
                  <a:gd name="T16" fmla="*/ 840 w 1259"/>
                  <a:gd name="T17" fmla="*/ 381 h 811"/>
                  <a:gd name="T18" fmla="*/ 726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6 w 1259"/>
                  <a:gd name="T71" fmla="*/ 413 h 811"/>
                  <a:gd name="T72" fmla="*/ 748 w 1259"/>
                  <a:gd name="T73" fmla="*/ 434 h 811"/>
                  <a:gd name="T74" fmla="*/ 829 w 1259"/>
                  <a:gd name="T75" fmla="*/ 462 h 811"/>
                  <a:gd name="T76" fmla="*/ 900 w 1259"/>
                  <a:gd name="T77" fmla="*/ 489 h 811"/>
                  <a:gd name="T78" fmla="*/ 965 w 1259"/>
                  <a:gd name="T79" fmla="*/ 511 h 811"/>
                  <a:gd name="T80" fmla="*/ 1014 w 1259"/>
                  <a:gd name="T81" fmla="*/ 538 h 811"/>
                  <a:gd name="T82" fmla="*/ 1052 w 1259"/>
                  <a:gd name="T83" fmla="*/ 565 h 811"/>
                  <a:gd name="T84" fmla="*/ 1079 w 1259"/>
                  <a:gd name="T85" fmla="*/ 592 h 811"/>
                  <a:gd name="T86" fmla="*/ 1101 w 1259"/>
                  <a:gd name="T87" fmla="*/ 619 h 811"/>
                  <a:gd name="T88" fmla="*/ 1111 w 1259"/>
                  <a:gd name="T89" fmla="*/ 647 h 811"/>
                  <a:gd name="T90" fmla="*/ 1117 w 1259"/>
                  <a:gd name="T91" fmla="*/ 674 h 811"/>
                  <a:gd name="T92" fmla="*/ 1111 w 1259"/>
                  <a:gd name="T93" fmla="*/ 696 h 811"/>
                  <a:gd name="T94" fmla="*/ 1095 w 1259"/>
                  <a:gd name="T95" fmla="*/ 723 h 811"/>
                  <a:gd name="T96" fmla="*/ 1079 w 1259"/>
                  <a:gd name="T97" fmla="*/ 745 h 811"/>
                  <a:gd name="T98" fmla="*/ 1052 w 1259"/>
                  <a:gd name="T99" fmla="*/ 766 h 811"/>
                  <a:gd name="T100" fmla="*/ 1014 w 1259"/>
                  <a:gd name="T101" fmla="*/ 788 h 811"/>
                  <a:gd name="T102" fmla="*/ 976 w 1259"/>
                  <a:gd name="T103" fmla="*/ 810 h 811"/>
                  <a:gd name="T104" fmla="*/ 1046 w 1259"/>
                  <a:gd name="T105" fmla="*/ 788 h 811"/>
                  <a:gd name="T106" fmla="*/ 1106 w 1259"/>
                  <a:gd name="T107" fmla="*/ 766 h 811"/>
                  <a:gd name="T108" fmla="*/ 1155 w 1259"/>
                  <a:gd name="T109" fmla="*/ 745 h 811"/>
                  <a:gd name="T110" fmla="*/ 1198 w 1259"/>
                  <a:gd name="T111" fmla="*/ 723 h 811"/>
                  <a:gd name="T112" fmla="*/ 1225 w 1259"/>
                  <a:gd name="T113" fmla="*/ 701 h 811"/>
                  <a:gd name="T114" fmla="*/ 1247 w 1259"/>
                  <a:gd name="T115" fmla="*/ 674 h 811"/>
                  <a:gd name="T116" fmla="*/ 1258 w 1259"/>
                  <a:gd name="T117" fmla="*/ 647 h 811"/>
                  <a:gd name="T118" fmla="*/ 1258 w 1259"/>
                  <a:gd name="T119" fmla="*/ 614 h 811"/>
                  <a:gd name="T120" fmla="*/ 1258 w 1259"/>
                  <a:gd name="T121" fmla="*/ 614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2E8A"/>
                  </a:gs>
                  <a:gs pos="100000">
                    <a:srgbClr val="003399"/>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a:buClr>
                    <a:srgbClr val="000000"/>
                  </a:buClr>
                  <a:buSzPct val="100000"/>
                  <a:buFont typeface="Times New Roman" panose="02020603050405020304" pitchFamily="18" charset="0"/>
                  <a:buNone/>
                </a:pPr>
                <a:endParaRPr lang="en-US" smtClean="0">
                  <a:solidFill>
                    <a:srgbClr val="FFFFFF"/>
                  </a:solidFill>
                  <a:latin typeface="Arial" panose="020B0604020202020204" pitchFamily="34" charset="0"/>
                </a:endParaRPr>
              </a:p>
            </p:txBody>
          </p:sp>
          <p:sp>
            <p:nvSpPr>
              <p:cNvPr id="4" name="Freeform 5"/>
              <p:cNvSpPr>
                <a:spLocks noChangeArrowheads="1"/>
              </p:cNvSpPr>
              <p:nvPr/>
            </p:nvSpPr>
            <p:spPr bwMode="auto">
              <a:xfrm>
                <a:off x="2900" y="3346"/>
                <a:ext cx="2848" cy="968"/>
              </a:xfrm>
              <a:custGeom>
                <a:avLst/>
                <a:gdLst>
                  <a:gd name="T0" fmla="*/ 92 w 2849"/>
                  <a:gd name="T1" fmla="*/ 957 h 969"/>
                  <a:gd name="T2" fmla="*/ 0 w 2849"/>
                  <a:gd name="T3" fmla="*/ 968 h 969"/>
                  <a:gd name="T4" fmla="*/ 391 w 2849"/>
                  <a:gd name="T5" fmla="*/ 968 h 969"/>
                  <a:gd name="T6" fmla="*/ 434 w 2849"/>
                  <a:gd name="T7" fmla="*/ 946 h 969"/>
                  <a:gd name="T8" fmla="*/ 483 w 2849"/>
                  <a:gd name="T9" fmla="*/ 913 h 969"/>
                  <a:gd name="T10" fmla="*/ 554 w 2849"/>
                  <a:gd name="T11" fmla="*/ 875 h 969"/>
                  <a:gd name="T12" fmla="*/ 635 w 2849"/>
                  <a:gd name="T13" fmla="*/ 837 h 969"/>
                  <a:gd name="T14" fmla="*/ 727 w 2849"/>
                  <a:gd name="T15" fmla="*/ 793 h 969"/>
                  <a:gd name="T16" fmla="*/ 836 w 2849"/>
                  <a:gd name="T17" fmla="*/ 744 h 969"/>
                  <a:gd name="T18" fmla="*/ 961 w 2849"/>
                  <a:gd name="T19" fmla="*/ 695 h 969"/>
                  <a:gd name="T20" fmla="*/ 1102 w 2849"/>
                  <a:gd name="T21" fmla="*/ 641 h 969"/>
                  <a:gd name="T22" fmla="*/ 1259 w 2849"/>
                  <a:gd name="T23" fmla="*/ 581 h 969"/>
                  <a:gd name="T24" fmla="*/ 1432 w 2849"/>
                  <a:gd name="T25" fmla="*/ 521 h 969"/>
                  <a:gd name="T26" fmla="*/ 1622 w 2849"/>
                  <a:gd name="T27" fmla="*/ 462 h 969"/>
                  <a:gd name="T28" fmla="*/ 1828 w 2849"/>
                  <a:gd name="T29" fmla="*/ 403 h 969"/>
                  <a:gd name="T30" fmla="*/ 2056 w 2849"/>
                  <a:gd name="T31" fmla="*/ 343 h 969"/>
                  <a:gd name="T32" fmla="*/ 2300 w 2849"/>
                  <a:gd name="T33" fmla="*/ 283 h 969"/>
                  <a:gd name="T34" fmla="*/ 2566 w 2849"/>
                  <a:gd name="T35" fmla="*/ 223 h 969"/>
                  <a:gd name="T36" fmla="*/ 2848 w 2849"/>
                  <a:gd name="T37" fmla="*/ 163 h 969"/>
                  <a:gd name="T38" fmla="*/ 2848 w 2849"/>
                  <a:gd name="T39" fmla="*/ 0 h 969"/>
                  <a:gd name="T40" fmla="*/ 2816 w 2849"/>
                  <a:gd name="T41" fmla="*/ 16 h 969"/>
                  <a:gd name="T42" fmla="*/ 2772 w 2849"/>
                  <a:gd name="T43" fmla="*/ 33 h 969"/>
                  <a:gd name="T44" fmla="*/ 2718 w 2849"/>
                  <a:gd name="T45" fmla="*/ 54 h 969"/>
                  <a:gd name="T46" fmla="*/ 2647 w 2849"/>
                  <a:gd name="T47" fmla="*/ 76 h 969"/>
                  <a:gd name="T48" fmla="*/ 2571 w 2849"/>
                  <a:gd name="T49" fmla="*/ 98 h 969"/>
                  <a:gd name="T50" fmla="*/ 2490 w 2849"/>
                  <a:gd name="T51" fmla="*/ 120 h 969"/>
                  <a:gd name="T52" fmla="*/ 2398 w 2849"/>
                  <a:gd name="T53" fmla="*/ 147 h 969"/>
                  <a:gd name="T54" fmla="*/ 2300 w 2849"/>
                  <a:gd name="T55" fmla="*/ 169 h 969"/>
                  <a:gd name="T56" fmla="*/ 2094 w 2849"/>
                  <a:gd name="T57" fmla="*/ 223 h 969"/>
                  <a:gd name="T58" fmla="*/ 1888 w 2849"/>
                  <a:gd name="T59" fmla="*/ 277 h 969"/>
                  <a:gd name="T60" fmla="*/ 1687 w 2849"/>
                  <a:gd name="T61" fmla="*/ 326 h 969"/>
                  <a:gd name="T62" fmla="*/ 1589 w 2849"/>
                  <a:gd name="T63" fmla="*/ 354 h 969"/>
                  <a:gd name="T64" fmla="*/ 1502 w 2849"/>
                  <a:gd name="T65" fmla="*/ 381 h 969"/>
                  <a:gd name="T66" fmla="*/ 1107 w 2849"/>
                  <a:gd name="T67" fmla="*/ 505 h 969"/>
                  <a:gd name="T68" fmla="*/ 912 w 2849"/>
                  <a:gd name="T69" fmla="*/ 576 h 969"/>
                  <a:gd name="T70" fmla="*/ 727 w 2849"/>
                  <a:gd name="T71" fmla="*/ 646 h 969"/>
                  <a:gd name="T72" fmla="*/ 548 w 2849"/>
                  <a:gd name="T73" fmla="*/ 717 h 969"/>
                  <a:gd name="T74" fmla="*/ 380 w 2849"/>
                  <a:gd name="T75" fmla="*/ 793 h 969"/>
                  <a:gd name="T76" fmla="*/ 228 w 2849"/>
                  <a:gd name="T77" fmla="*/ 875 h 969"/>
                  <a:gd name="T78" fmla="*/ 92 w 2849"/>
                  <a:gd name="T79" fmla="*/ 957 h 969"/>
                  <a:gd name="T80" fmla="*/ 92 w 2849"/>
                  <a:gd name="T81" fmla="*/ 957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97C"/>
                  </a:gs>
                  <a:gs pos="100000">
                    <a:srgbClr val="003399"/>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a:buClr>
                    <a:srgbClr val="000000"/>
                  </a:buClr>
                  <a:buSzPct val="100000"/>
                  <a:buFont typeface="Times New Roman" panose="02020603050405020304" pitchFamily="18" charset="0"/>
                  <a:buNone/>
                </a:pPr>
                <a:endParaRPr lang="en-US" smtClean="0">
                  <a:solidFill>
                    <a:srgbClr val="FFFFFF"/>
                  </a:solidFill>
                  <a:latin typeface="Arial" panose="020B0604020202020204" pitchFamily="34" charset="0"/>
                </a:endParaRPr>
              </a:p>
            </p:txBody>
          </p:sp>
          <p:sp>
            <p:nvSpPr>
              <p:cNvPr id="5" name="Freeform 6"/>
              <p:cNvSpPr>
                <a:spLocks noChangeArrowheads="1"/>
              </p:cNvSpPr>
              <p:nvPr/>
            </p:nvSpPr>
            <p:spPr bwMode="auto">
              <a:xfrm>
                <a:off x="2748" y="2230"/>
                <a:ext cx="3006" cy="2084"/>
              </a:xfrm>
              <a:custGeom>
                <a:avLst/>
                <a:gdLst>
                  <a:gd name="T0" fmla="*/ 1433 w 3007"/>
                  <a:gd name="T1" fmla="*/ 474 h 2085"/>
                  <a:gd name="T2" fmla="*/ 1460 w 3007"/>
                  <a:gd name="T3" fmla="*/ 528 h 2085"/>
                  <a:gd name="T4" fmla="*/ 1540 w 3007"/>
                  <a:gd name="T5" fmla="*/ 593 h 2085"/>
                  <a:gd name="T6" fmla="*/ 1714 w 3007"/>
                  <a:gd name="T7" fmla="*/ 670 h 2085"/>
                  <a:gd name="T8" fmla="*/ 1926 w 3007"/>
                  <a:gd name="T9" fmla="*/ 735 h 2085"/>
                  <a:gd name="T10" fmla="*/ 2154 w 3007"/>
                  <a:gd name="T11" fmla="*/ 789 h 2085"/>
                  <a:gd name="T12" fmla="*/ 2371 w 3007"/>
                  <a:gd name="T13" fmla="*/ 849 h 2085"/>
                  <a:gd name="T14" fmla="*/ 2550 w 3007"/>
                  <a:gd name="T15" fmla="*/ 920 h 2085"/>
                  <a:gd name="T16" fmla="*/ 2637 w 3007"/>
                  <a:gd name="T17" fmla="*/ 980 h 2085"/>
                  <a:gd name="T18" fmla="*/ 2675 w 3007"/>
                  <a:gd name="T19" fmla="*/ 1029 h 2085"/>
                  <a:gd name="T20" fmla="*/ 2680 w 3007"/>
                  <a:gd name="T21" fmla="*/ 1082 h 2085"/>
                  <a:gd name="T22" fmla="*/ 2664 w 3007"/>
                  <a:gd name="T23" fmla="*/ 1126 h 2085"/>
                  <a:gd name="T24" fmla="*/ 2615 w 3007"/>
                  <a:gd name="T25" fmla="*/ 1169 h 2085"/>
                  <a:gd name="T26" fmla="*/ 2544 w 3007"/>
                  <a:gd name="T27" fmla="*/ 1207 h 2085"/>
                  <a:gd name="T28" fmla="*/ 2447 w 3007"/>
                  <a:gd name="T29" fmla="*/ 1240 h 2085"/>
                  <a:gd name="T30" fmla="*/ 2327 w 3007"/>
                  <a:gd name="T31" fmla="*/ 1273 h 2085"/>
                  <a:gd name="T32" fmla="*/ 2105 w 3007"/>
                  <a:gd name="T33" fmla="*/ 1327 h 2085"/>
                  <a:gd name="T34" fmla="*/ 1741 w 3007"/>
                  <a:gd name="T35" fmla="*/ 1420 h 2085"/>
                  <a:gd name="T36" fmla="*/ 1308 w 3007"/>
                  <a:gd name="T37" fmla="*/ 1539 h 2085"/>
                  <a:gd name="T38" fmla="*/ 820 w 3007"/>
                  <a:gd name="T39" fmla="*/ 1708 h 2085"/>
                  <a:gd name="T40" fmla="*/ 282 w 3007"/>
                  <a:gd name="T41" fmla="*/ 1942 h 2085"/>
                  <a:gd name="T42" fmla="*/ 152 w 3007"/>
                  <a:gd name="T43" fmla="*/ 2084 h 2085"/>
                  <a:gd name="T44" fmla="*/ 386 w 3007"/>
                  <a:gd name="T45" fmla="*/ 1991 h 2085"/>
                  <a:gd name="T46" fmla="*/ 700 w 3007"/>
                  <a:gd name="T47" fmla="*/ 1833 h 2085"/>
                  <a:gd name="T48" fmla="*/ 1064 w 3007"/>
                  <a:gd name="T49" fmla="*/ 1692 h 2085"/>
                  <a:gd name="T50" fmla="*/ 1660 w 3007"/>
                  <a:gd name="T51" fmla="*/ 1496 h 2085"/>
                  <a:gd name="T52" fmla="*/ 1844 w 3007"/>
                  <a:gd name="T53" fmla="*/ 1441 h 2085"/>
                  <a:gd name="T54" fmla="*/ 2251 w 3007"/>
                  <a:gd name="T55" fmla="*/ 1338 h 2085"/>
                  <a:gd name="T56" fmla="*/ 2550 w 3007"/>
                  <a:gd name="T57" fmla="*/ 1262 h 2085"/>
                  <a:gd name="T58" fmla="*/ 2729 w 3007"/>
                  <a:gd name="T59" fmla="*/ 1213 h 2085"/>
                  <a:gd name="T60" fmla="*/ 2875 w 3007"/>
                  <a:gd name="T61" fmla="*/ 1169 h 2085"/>
                  <a:gd name="T62" fmla="*/ 2973 w 3007"/>
                  <a:gd name="T63" fmla="*/ 1131 h 2085"/>
                  <a:gd name="T64" fmla="*/ 3006 w 3007"/>
                  <a:gd name="T65" fmla="*/ 871 h 2085"/>
                  <a:gd name="T66" fmla="*/ 2859 w 3007"/>
                  <a:gd name="T67" fmla="*/ 844 h 2085"/>
                  <a:gd name="T68" fmla="*/ 2669 w 3007"/>
                  <a:gd name="T69" fmla="*/ 806 h 2085"/>
                  <a:gd name="T70" fmla="*/ 2457 w 3007"/>
                  <a:gd name="T71" fmla="*/ 757 h 2085"/>
                  <a:gd name="T72" fmla="*/ 2137 w 3007"/>
                  <a:gd name="T73" fmla="*/ 670 h 2085"/>
                  <a:gd name="T74" fmla="*/ 1958 w 3007"/>
                  <a:gd name="T75" fmla="*/ 604 h 2085"/>
                  <a:gd name="T76" fmla="*/ 1823 w 3007"/>
                  <a:gd name="T77" fmla="*/ 534 h 2085"/>
                  <a:gd name="T78" fmla="*/ 1768 w 3007"/>
                  <a:gd name="T79" fmla="*/ 474 h 2085"/>
                  <a:gd name="T80" fmla="*/ 1752 w 3007"/>
                  <a:gd name="T81" fmla="*/ 436 h 2085"/>
                  <a:gd name="T82" fmla="*/ 1779 w 3007"/>
                  <a:gd name="T83" fmla="*/ 381 h 2085"/>
                  <a:gd name="T84" fmla="*/ 1861 w 3007"/>
                  <a:gd name="T85" fmla="*/ 316 h 2085"/>
                  <a:gd name="T86" fmla="*/ 1985 w 3007"/>
                  <a:gd name="T87" fmla="*/ 267 h 2085"/>
                  <a:gd name="T88" fmla="*/ 2148 w 3007"/>
                  <a:gd name="T89" fmla="*/ 229 h 2085"/>
                  <a:gd name="T90" fmla="*/ 2430 w 3007"/>
                  <a:gd name="T91" fmla="*/ 180 h 2085"/>
                  <a:gd name="T92" fmla="*/ 2826 w 3007"/>
                  <a:gd name="T93" fmla="*/ 125 h 2085"/>
                  <a:gd name="T94" fmla="*/ 3006 w 3007"/>
                  <a:gd name="T95" fmla="*/ 87 h 2085"/>
                  <a:gd name="T96" fmla="*/ 2908 w 3007"/>
                  <a:gd name="T97" fmla="*/ 22 h 2085"/>
                  <a:gd name="T98" fmla="*/ 2675 w 3007"/>
                  <a:gd name="T99" fmla="*/ 66 h 2085"/>
                  <a:gd name="T100" fmla="*/ 2284 w 3007"/>
                  <a:gd name="T101" fmla="*/ 120 h 2085"/>
                  <a:gd name="T102" fmla="*/ 2029 w 3007"/>
                  <a:gd name="T103" fmla="*/ 158 h 2085"/>
                  <a:gd name="T104" fmla="*/ 1790 w 3007"/>
                  <a:gd name="T105" fmla="*/ 202 h 2085"/>
                  <a:gd name="T106" fmla="*/ 1600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a:buClr>
                    <a:srgbClr val="000000"/>
                  </a:buClr>
                  <a:buSzPct val="100000"/>
                  <a:buFont typeface="Times New Roman" panose="02020603050405020304" pitchFamily="18" charset="0"/>
                  <a:buNone/>
                </a:pPr>
                <a:endParaRPr lang="en-US" smtClean="0">
                  <a:solidFill>
                    <a:srgbClr val="FFFFFF"/>
                  </a:solidFill>
                  <a:latin typeface="Arial" panose="020B0604020202020204" pitchFamily="34" charset="0"/>
                </a:endParaRPr>
              </a:p>
            </p:txBody>
          </p:sp>
          <p:sp>
            <p:nvSpPr>
              <p:cNvPr id="2063" name="Freeform 7"/>
              <p:cNvSpPr>
                <a:spLocks noChangeArrowheads="1"/>
              </p:cNvSpPr>
              <p:nvPr/>
            </p:nvSpPr>
            <p:spPr bwMode="auto">
              <a:xfrm>
                <a:off x="4501" y="2317"/>
                <a:ext cx="1247" cy="538"/>
              </a:xfrm>
              <a:custGeom>
                <a:avLst/>
                <a:gdLst>
                  <a:gd name="T0" fmla="*/ 0 w 1248"/>
                  <a:gd name="T1" fmla="*/ 331 h 539"/>
                  <a:gd name="T2" fmla="*/ 0 w 1248"/>
                  <a:gd name="T3" fmla="*/ 359 h 539"/>
                  <a:gd name="T4" fmla="*/ 5 w 1248"/>
                  <a:gd name="T5" fmla="*/ 386 h 539"/>
                  <a:gd name="T6" fmla="*/ 27 w 1248"/>
                  <a:gd name="T7" fmla="*/ 413 h 539"/>
                  <a:gd name="T8" fmla="*/ 54 w 1248"/>
                  <a:gd name="T9" fmla="*/ 435 h 539"/>
                  <a:gd name="T10" fmla="*/ 92 w 1248"/>
                  <a:gd name="T11" fmla="*/ 462 h 539"/>
                  <a:gd name="T12" fmla="*/ 141 w 1248"/>
                  <a:gd name="T13" fmla="*/ 489 h 539"/>
                  <a:gd name="T14" fmla="*/ 195 w 1248"/>
                  <a:gd name="T15" fmla="*/ 511 h 539"/>
                  <a:gd name="T16" fmla="*/ 255 w 1248"/>
                  <a:gd name="T17" fmla="*/ 538 h 539"/>
                  <a:gd name="T18" fmla="*/ 212 w 1248"/>
                  <a:gd name="T19" fmla="*/ 516 h 539"/>
                  <a:gd name="T20" fmla="*/ 179 w 1248"/>
                  <a:gd name="T21" fmla="*/ 489 h 539"/>
                  <a:gd name="T22" fmla="*/ 157 w 1248"/>
                  <a:gd name="T23" fmla="*/ 467 h 539"/>
                  <a:gd name="T24" fmla="*/ 141 w 1248"/>
                  <a:gd name="T25" fmla="*/ 446 h 539"/>
                  <a:gd name="T26" fmla="*/ 136 w 1248"/>
                  <a:gd name="T27" fmla="*/ 424 h 539"/>
                  <a:gd name="T28" fmla="*/ 136 w 1248"/>
                  <a:gd name="T29" fmla="*/ 402 h 539"/>
                  <a:gd name="T30" fmla="*/ 141 w 1248"/>
                  <a:gd name="T31" fmla="*/ 380 h 539"/>
                  <a:gd name="T32" fmla="*/ 157 w 1248"/>
                  <a:gd name="T33" fmla="*/ 364 h 539"/>
                  <a:gd name="T34" fmla="*/ 179 w 1248"/>
                  <a:gd name="T35" fmla="*/ 342 h 539"/>
                  <a:gd name="T36" fmla="*/ 201 w 1248"/>
                  <a:gd name="T37" fmla="*/ 326 h 539"/>
                  <a:gd name="T38" fmla="*/ 266 w 1248"/>
                  <a:gd name="T39" fmla="*/ 293 h 539"/>
                  <a:gd name="T40" fmla="*/ 353 w 1248"/>
                  <a:gd name="T41" fmla="*/ 262 h 539"/>
                  <a:gd name="T42" fmla="*/ 445 w 1248"/>
                  <a:gd name="T43" fmla="*/ 234 h 539"/>
                  <a:gd name="T44" fmla="*/ 554 w 1248"/>
                  <a:gd name="T45" fmla="*/ 213 h 539"/>
                  <a:gd name="T46" fmla="*/ 661 w 1248"/>
                  <a:gd name="T47" fmla="*/ 191 h 539"/>
                  <a:gd name="T48" fmla="*/ 889 w 1248"/>
                  <a:gd name="T49" fmla="*/ 153 h 539"/>
                  <a:gd name="T50" fmla="*/ 992 w 1248"/>
                  <a:gd name="T51" fmla="*/ 136 h 539"/>
                  <a:gd name="T52" fmla="*/ 1090 w 1248"/>
                  <a:gd name="T53" fmla="*/ 120 h 539"/>
                  <a:gd name="T54" fmla="*/ 1177 w 1248"/>
                  <a:gd name="T55" fmla="*/ 115 h 539"/>
                  <a:gd name="T56" fmla="*/ 1247 w 1248"/>
                  <a:gd name="T57" fmla="*/ 104 h 539"/>
                  <a:gd name="T58" fmla="*/ 1247 w 1248"/>
                  <a:gd name="T59" fmla="*/ 0 h 539"/>
                  <a:gd name="T60" fmla="*/ 1160 w 1248"/>
                  <a:gd name="T61" fmla="*/ 22 h 539"/>
                  <a:gd name="T62" fmla="*/ 1068 w 1248"/>
                  <a:gd name="T63" fmla="*/ 38 h 539"/>
                  <a:gd name="T64" fmla="*/ 873 w 1248"/>
                  <a:gd name="T65" fmla="*/ 71 h 539"/>
                  <a:gd name="T66" fmla="*/ 672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3 h 539"/>
                  <a:gd name="T84" fmla="*/ 0 w 1248"/>
                  <a:gd name="T85" fmla="*/ 331 h 539"/>
                  <a:gd name="T86" fmla="*/ 0 w 1248"/>
                  <a:gd name="T87" fmla="*/ 331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C85"/>
                  </a:gs>
                  <a:gs pos="100000">
                    <a:srgbClr val="003399"/>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a:buClr>
                    <a:srgbClr val="000000"/>
                  </a:buClr>
                  <a:buSzPct val="100000"/>
                  <a:buFont typeface="Times New Roman" panose="02020603050405020304" pitchFamily="18" charset="0"/>
                  <a:buNone/>
                </a:pPr>
                <a:endParaRPr lang="en-US" smtClean="0">
                  <a:solidFill>
                    <a:srgbClr val="FFFFFF"/>
                  </a:solidFill>
                  <a:latin typeface="Arial" panose="020B0604020202020204" pitchFamily="34" charset="0"/>
                </a:endParaRPr>
              </a:p>
            </p:txBody>
          </p:sp>
        </p:grpSp>
        <p:sp>
          <p:nvSpPr>
            <p:cNvPr id="2057" name="Freeform 8"/>
            <p:cNvSpPr>
              <a:spLocks noChangeArrowheads="1"/>
            </p:cNvSpPr>
            <p:nvPr/>
          </p:nvSpPr>
          <p:spPr bwMode="auto">
            <a:xfrm>
              <a:off x="3322" y="1341"/>
              <a:ext cx="1824" cy="1536"/>
            </a:xfrm>
            <a:custGeom>
              <a:avLst/>
              <a:gdLst>
                <a:gd name="T0" fmla="*/ 780 w 2296"/>
                <a:gd name="T1" fmla="*/ 1109 h 1469"/>
                <a:gd name="T2" fmla="*/ 1078 w 2296"/>
                <a:gd name="T3" fmla="*/ 1058 h 1469"/>
                <a:gd name="T4" fmla="*/ 1324 w 2296"/>
                <a:gd name="T5" fmla="*/ 1001 h 1469"/>
                <a:gd name="T6" fmla="*/ 1522 w 2296"/>
                <a:gd name="T7" fmla="*/ 938 h 1469"/>
                <a:gd name="T8" fmla="*/ 1668 w 2296"/>
                <a:gd name="T9" fmla="*/ 870 h 1469"/>
                <a:gd name="T10" fmla="*/ 1764 w 2296"/>
                <a:gd name="T11" fmla="*/ 790 h 1469"/>
                <a:gd name="T12" fmla="*/ 1815 w 2296"/>
                <a:gd name="T13" fmla="*/ 700 h 1469"/>
                <a:gd name="T14" fmla="*/ 1819 w 2296"/>
                <a:gd name="T15" fmla="*/ 586 h 1469"/>
                <a:gd name="T16" fmla="*/ 1780 w 2296"/>
                <a:gd name="T17" fmla="*/ 478 h 1469"/>
                <a:gd name="T18" fmla="*/ 1703 w 2296"/>
                <a:gd name="T19" fmla="*/ 381 h 1469"/>
                <a:gd name="T20" fmla="*/ 1595 w 2296"/>
                <a:gd name="T21" fmla="*/ 290 h 1469"/>
                <a:gd name="T22" fmla="*/ 1405 w 2296"/>
                <a:gd name="T23" fmla="*/ 164 h 1469"/>
                <a:gd name="T24" fmla="*/ 1281 w 2296"/>
                <a:gd name="T25" fmla="*/ 96 h 1469"/>
                <a:gd name="T26" fmla="*/ 1173 w 2296"/>
                <a:gd name="T27" fmla="*/ 45 h 1469"/>
                <a:gd name="T28" fmla="*/ 1099 w 2296"/>
                <a:gd name="T29" fmla="*/ 10 h 1469"/>
                <a:gd name="T30" fmla="*/ 1069 w 2296"/>
                <a:gd name="T31" fmla="*/ 0 h 1469"/>
                <a:gd name="T32" fmla="*/ 1315 w 2296"/>
                <a:gd name="T33" fmla="*/ 124 h 1469"/>
                <a:gd name="T34" fmla="*/ 1548 w 2296"/>
                <a:gd name="T35" fmla="*/ 267 h 1469"/>
                <a:gd name="T36" fmla="*/ 1643 w 2296"/>
                <a:gd name="T37" fmla="*/ 341 h 1469"/>
                <a:gd name="T38" fmla="*/ 1725 w 2296"/>
                <a:gd name="T39" fmla="*/ 420 h 1469"/>
                <a:gd name="T40" fmla="*/ 1776 w 2296"/>
                <a:gd name="T41" fmla="*/ 500 h 1469"/>
                <a:gd name="T42" fmla="*/ 1798 w 2296"/>
                <a:gd name="T43" fmla="*/ 586 h 1469"/>
                <a:gd name="T44" fmla="*/ 1780 w 2296"/>
                <a:gd name="T45" fmla="*/ 665 h 1469"/>
                <a:gd name="T46" fmla="*/ 1725 w 2296"/>
                <a:gd name="T47" fmla="*/ 734 h 1469"/>
                <a:gd name="T48" fmla="*/ 1638 w 2296"/>
                <a:gd name="T49" fmla="*/ 790 h 1469"/>
                <a:gd name="T50" fmla="*/ 1526 w 2296"/>
                <a:gd name="T51" fmla="*/ 836 h 1469"/>
                <a:gd name="T52" fmla="*/ 1389 w 2296"/>
                <a:gd name="T53" fmla="*/ 881 h 1469"/>
                <a:gd name="T54" fmla="*/ 1073 w 2296"/>
                <a:gd name="T55" fmla="*/ 949 h 1469"/>
                <a:gd name="T56" fmla="*/ 733 w 2296"/>
                <a:gd name="T57" fmla="*/ 1012 h 1469"/>
                <a:gd name="T58" fmla="*/ 414 w 2296"/>
                <a:gd name="T59" fmla="*/ 1075 h 1469"/>
                <a:gd name="T60" fmla="*/ 280 w 2296"/>
                <a:gd name="T61" fmla="*/ 1115 h 1469"/>
                <a:gd name="T62" fmla="*/ 164 w 2296"/>
                <a:gd name="T63" fmla="*/ 1154 h 1469"/>
                <a:gd name="T64" fmla="*/ 73 w 2296"/>
                <a:gd name="T65" fmla="*/ 1200 h 1469"/>
                <a:gd name="T66" fmla="*/ 17 w 2296"/>
                <a:gd name="T67" fmla="*/ 1257 h 1469"/>
                <a:gd name="T68" fmla="*/ 0 w 2296"/>
                <a:gd name="T69" fmla="*/ 1320 h 1469"/>
                <a:gd name="T70" fmla="*/ 21 w 2296"/>
                <a:gd name="T71" fmla="*/ 1388 h 1469"/>
                <a:gd name="T72" fmla="*/ 78 w 2296"/>
                <a:gd name="T73" fmla="*/ 1445 h 1469"/>
                <a:gd name="T74" fmla="*/ 156 w 2296"/>
                <a:gd name="T75" fmla="*/ 1490 h 1469"/>
                <a:gd name="T76" fmla="*/ 259 w 2296"/>
                <a:gd name="T77" fmla="*/ 1536 h 1469"/>
                <a:gd name="T78" fmla="*/ 172 w 2296"/>
                <a:gd name="T79" fmla="*/ 1478 h 1469"/>
                <a:gd name="T80" fmla="*/ 117 w 2296"/>
                <a:gd name="T81" fmla="*/ 1422 h 1469"/>
                <a:gd name="T82" fmla="*/ 95 w 2296"/>
                <a:gd name="T83" fmla="*/ 1366 h 1469"/>
                <a:gd name="T84" fmla="*/ 112 w 2296"/>
                <a:gd name="T85" fmla="*/ 1314 h 1469"/>
                <a:gd name="T86" fmla="*/ 168 w 2296"/>
                <a:gd name="T87" fmla="*/ 1263 h 1469"/>
                <a:gd name="T88" fmla="*/ 272 w 2296"/>
                <a:gd name="T89" fmla="*/ 1217 h 1469"/>
                <a:gd name="T90" fmla="*/ 419 w 2296"/>
                <a:gd name="T91" fmla="*/ 1172 h 1469"/>
                <a:gd name="T92" fmla="*/ 613 w 2296"/>
                <a:gd name="T93" fmla="*/ 1138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1"/>
                </a:gs>
                <a:gs pos="100000">
                  <a:srgbClr val="003399"/>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a:buClr>
                  <a:srgbClr val="000000"/>
                </a:buClr>
                <a:buSzPct val="100000"/>
                <a:buFont typeface="Times New Roman" panose="02020603050405020304" pitchFamily="18" charset="0"/>
                <a:buNone/>
              </a:pPr>
              <a:endParaRPr lang="en-US" smtClean="0">
                <a:solidFill>
                  <a:srgbClr val="FFFFFF"/>
                </a:solidFill>
                <a:latin typeface="Arial" panose="020B0604020202020204" pitchFamily="34" charset="0"/>
              </a:endParaRPr>
            </a:p>
          </p:txBody>
        </p:sp>
        <p:sp>
          <p:nvSpPr>
            <p:cNvPr id="6" name="Freeform 9"/>
            <p:cNvSpPr>
              <a:spLocks noChangeArrowheads="1"/>
            </p:cNvSpPr>
            <p:nvPr/>
          </p:nvSpPr>
          <p:spPr bwMode="auto">
            <a:xfrm>
              <a:off x="0" y="0"/>
              <a:ext cx="5757" cy="1775"/>
            </a:xfrm>
            <a:custGeom>
              <a:avLst/>
              <a:gdLst>
                <a:gd name="T0" fmla="*/ 0 w 5740"/>
                <a:gd name="T1" fmla="*/ 0 h 1906"/>
                <a:gd name="T2" fmla="*/ 0 w 5740"/>
                <a:gd name="T3" fmla="*/ 1775 h 1906"/>
                <a:gd name="T4" fmla="*/ 5757 w 5740"/>
                <a:gd name="T5" fmla="*/ 1775 h 1906"/>
                <a:gd name="T6" fmla="*/ 5757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rgbClr val="003399"/>
                </a:gs>
                <a:gs pos="100000">
                  <a:srgbClr val="00051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a:buClr>
                  <a:srgbClr val="000000"/>
                </a:buClr>
                <a:buSzPct val="100000"/>
                <a:buFont typeface="Times New Roman" panose="02020603050405020304" pitchFamily="18" charset="0"/>
                <a:buNone/>
              </a:pPr>
              <a:endParaRPr lang="en-US" smtClean="0">
                <a:solidFill>
                  <a:srgbClr val="FFFFFF"/>
                </a:solidFill>
                <a:latin typeface="Arial" panose="020B0604020202020204" pitchFamily="34" charset="0"/>
              </a:endParaRPr>
            </a:p>
          </p:txBody>
        </p:sp>
      </p:grpSp>
      <p:sp>
        <p:nvSpPr>
          <p:cNvPr id="2058" name="Rectangle 10"/>
          <p:cNvSpPr>
            <a:spLocks noGrp="1" noChangeArrowheads="1"/>
          </p:cNvSpPr>
          <p:nvPr>
            <p:ph type="title"/>
          </p:nvPr>
        </p:nvSpPr>
        <p:spPr bwMode="auto">
          <a:xfrm>
            <a:off x="685800" y="1736725"/>
            <a:ext cx="7770813" cy="1919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2059" name="Rectangle 11"/>
          <p:cNvSpPr>
            <a:spLocks noGrp="1" noChangeArrowheads="1"/>
          </p:cNvSpPr>
          <p:nvPr>
            <p:ph type="dt"/>
          </p:nvPr>
        </p:nvSpPr>
        <p:spPr bwMode="auto">
          <a:xfrm>
            <a:off x="457200" y="6248400"/>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SzPct val="45000"/>
              <a:buFont typeface="Wingdings" charset="2"/>
              <a:buNone/>
              <a:tabLst>
                <a:tab pos="723900" algn="l"/>
                <a:tab pos="1447800" algn="l"/>
              </a:tabLst>
              <a:defRPr sz="1200" smtClean="0">
                <a:solidFill>
                  <a:srgbClr val="FFFFFF"/>
                </a:solidFill>
                <a:latin typeface="Times New Roman" pitchFamily="16" charset="0"/>
                <a:ea typeface="Microsoft YaHei" charset="-122"/>
              </a:defRPr>
            </a:lvl1pPr>
          </a:lstStyle>
          <a:p>
            <a:pPr defTabSz="449263">
              <a:buClr>
                <a:srgbClr val="000000"/>
              </a:buClr>
              <a:defRPr/>
            </a:pPr>
            <a:endParaRPr lang="uk-UA"/>
          </a:p>
        </p:txBody>
      </p:sp>
      <p:sp>
        <p:nvSpPr>
          <p:cNvPr id="2060" name="Rectangle 12"/>
          <p:cNvSpPr>
            <a:spLocks noGrp="1" noChangeArrowheads="1"/>
          </p:cNvSpPr>
          <p:nvPr>
            <p:ph type="ftr"/>
          </p:nvPr>
        </p:nvSpPr>
        <p:spPr bwMode="auto">
          <a:xfrm>
            <a:off x="3124200" y="6249988"/>
            <a:ext cx="2894013"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ctr">
              <a:buSzPct val="45000"/>
              <a:buFont typeface="Wingdings" charset="2"/>
              <a:buNone/>
              <a:tabLst>
                <a:tab pos="723900" algn="l"/>
                <a:tab pos="1447800" algn="l"/>
                <a:tab pos="2171700" algn="l"/>
                <a:tab pos="2895600" algn="l"/>
              </a:tabLst>
              <a:defRPr sz="1200" smtClean="0">
                <a:solidFill>
                  <a:srgbClr val="FFFFFF"/>
                </a:solidFill>
                <a:latin typeface="Times New Roman" pitchFamily="16" charset="0"/>
                <a:ea typeface="Microsoft YaHei" charset="-122"/>
              </a:defRPr>
            </a:lvl1pPr>
          </a:lstStyle>
          <a:p>
            <a:pPr defTabSz="449263">
              <a:buClr>
                <a:srgbClr val="000000"/>
              </a:buClr>
              <a:defRPr/>
            </a:pPr>
            <a:endParaRPr lang="uk-UA"/>
          </a:p>
        </p:txBody>
      </p:sp>
      <p:sp>
        <p:nvSpPr>
          <p:cNvPr id="2061" name="Rectangle 13"/>
          <p:cNvSpPr>
            <a:spLocks noGrp="1" noChangeArrowheads="1"/>
          </p:cNvSpPr>
          <p:nvPr>
            <p:ph type="sldNum"/>
          </p:nvPr>
        </p:nvSpPr>
        <p:spPr bwMode="auto">
          <a:xfrm>
            <a:off x="6553200" y="6253163"/>
            <a:ext cx="2132013"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SzPct val="45000"/>
              <a:buFont typeface="Wingdings" panose="05000000000000000000" pitchFamily="2" charset="2"/>
              <a:buNone/>
              <a:tabLst>
                <a:tab pos="723900" algn="l"/>
                <a:tab pos="1447800" algn="l"/>
              </a:tabLst>
              <a:defRPr sz="1200">
                <a:solidFill>
                  <a:srgbClr val="FFFFFF"/>
                </a:solidFill>
                <a:latin typeface="Times New Roman" panose="02020603050405020304" pitchFamily="18" charset="0"/>
              </a:defRPr>
            </a:lvl1pPr>
          </a:lstStyle>
          <a:p>
            <a:pPr defTabSz="449263">
              <a:buClr>
                <a:srgbClr val="000000"/>
              </a:buClr>
            </a:pPr>
            <a:fld id="{07C24EA5-447F-438A-85D2-B280519E6E3E}" type="slidenum">
              <a:rPr lang="uk-UA" smtClean="0"/>
              <a:pPr defTabSz="449263">
                <a:buClr>
                  <a:srgbClr val="000000"/>
                </a:buClr>
              </a:pPr>
              <a:t>‹#›</a:t>
            </a:fld>
            <a:endParaRPr lang="uk-UA" smtClean="0"/>
          </a:p>
        </p:txBody>
      </p:sp>
      <p:sp>
        <p:nvSpPr>
          <p:cNvPr id="2062" name="Rectangle 14"/>
          <p:cNvSpPr>
            <a:spLocks noGrp="1" noChangeArrowheads="1"/>
          </p:cNvSpPr>
          <p:nvPr>
            <p:ph type="body" idx="1"/>
          </p:nvPr>
        </p:nvSpPr>
        <p:spPr bwMode="auto">
          <a:xfrm>
            <a:off x="457200" y="1604963"/>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Tree>
    <p:extLst>
      <p:ext uri="{BB962C8B-B14F-4D97-AF65-F5344CB8AC3E}">
        <p14:creationId xmlns:p14="http://schemas.microsoft.com/office/powerpoint/2010/main" val="193676144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itchFamily="32" charset="0"/>
          <a:ea typeface="Microsoft YaHei" charset="-122"/>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itchFamily="32" charset="0"/>
          <a:ea typeface="Microsoft YaHei" charset="-122"/>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itchFamily="32" charset="0"/>
          <a:ea typeface="Microsoft YaHei" charset="-122"/>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itchFamily="32" charset="0"/>
          <a:ea typeface="Microsoft YaHei" charset="-122"/>
        </a:defRPr>
      </a:lvl5pPr>
      <a:lvl6pPr marL="2514600" indent="-228600" algn="ctr" defTabSz="449263" rtl="0" fontAlgn="base">
        <a:spcBef>
          <a:spcPct val="0"/>
        </a:spcBef>
        <a:spcAft>
          <a:spcPct val="0"/>
        </a:spcAft>
        <a:buClr>
          <a:srgbClr val="000000"/>
        </a:buClr>
        <a:buSzPct val="100000"/>
        <a:buFont typeface="Times New Roman" pitchFamily="16" charset="0"/>
        <a:defRPr sz="4400" b="1">
          <a:solidFill>
            <a:srgbClr val="E5E5FF"/>
          </a:solidFill>
          <a:effectLst>
            <a:outerShdw blurRad="38100" dist="38100" dir="2700000" algn="tl">
              <a:srgbClr val="000000"/>
            </a:outerShdw>
          </a:effectLst>
          <a:latin typeface="Garamond" pitchFamily="32" charset="0"/>
          <a:ea typeface="Microsoft YaHei" charset="-122"/>
        </a:defRPr>
      </a:lvl6pPr>
      <a:lvl7pPr marL="2971800" indent="-228600" algn="ctr" defTabSz="449263" rtl="0" fontAlgn="base">
        <a:spcBef>
          <a:spcPct val="0"/>
        </a:spcBef>
        <a:spcAft>
          <a:spcPct val="0"/>
        </a:spcAft>
        <a:buClr>
          <a:srgbClr val="000000"/>
        </a:buClr>
        <a:buSzPct val="100000"/>
        <a:buFont typeface="Times New Roman" pitchFamily="16" charset="0"/>
        <a:defRPr sz="4400" b="1">
          <a:solidFill>
            <a:srgbClr val="E5E5FF"/>
          </a:solidFill>
          <a:effectLst>
            <a:outerShdw blurRad="38100" dist="38100" dir="2700000" algn="tl">
              <a:srgbClr val="000000"/>
            </a:outerShdw>
          </a:effectLst>
          <a:latin typeface="Garamond" pitchFamily="32" charset="0"/>
          <a:ea typeface="Microsoft YaHei" charset="-122"/>
        </a:defRPr>
      </a:lvl7pPr>
      <a:lvl8pPr marL="3429000" indent="-228600" algn="ctr" defTabSz="449263" rtl="0" fontAlgn="base">
        <a:spcBef>
          <a:spcPct val="0"/>
        </a:spcBef>
        <a:spcAft>
          <a:spcPct val="0"/>
        </a:spcAft>
        <a:buClr>
          <a:srgbClr val="000000"/>
        </a:buClr>
        <a:buSzPct val="100000"/>
        <a:buFont typeface="Times New Roman" pitchFamily="16" charset="0"/>
        <a:defRPr sz="4400" b="1">
          <a:solidFill>
            <a:srgbClr val="E5E5FF"/>
          </a:solidFill>
          <a:effectLst>
            <a:outerShdw blurRad="38100" dist="38100" dir="2700000" algn="tl">
              <a:srgbClr val="000000"/>
            </a:outerShdw>
          </a:effectLst>
          <a:latin typeface="Garamond" pitchFamily="32" charset="0"/>
          <a:ea typeface="Microsoft YaHei" charset="-122"/>
        </a:defRPr>
      </a:lvl8pPr>
      <a:lvl9pPr marL="3886200" indent="-228600" algn="ctr" defTabSz="449263" rtl="0" fontAlgn="base">
        <a:spcBef>
          <a:spcPct val="0"/>
        </a:spcBef>
        <a:spcAft>
          <a:spcPct val="0"/>
        </a:spcAft>
        <a:buClr>
          <a:srgbClr val="000000"/>
        </a:buClr>
        <a:buSzPct val="100000"/>
        <a:buFont typeface="Times New Roman" pitchFamily="16" charset="0"/>
        <a:defRPr sz="4400" b="1">
          <a:solidFill>
            <a:srgbClr val="E5E5FF"/>
          </a:solidFill>
          <a:effectLst>
            <a:outerShdw blurRad="38100" dist="38100" dir="2700000" algn="tl">
              <a:srgbClr val="000000"/>
            </a:outerShdw>
          </a:effectLst>
          <a:latin typeface="Garamond" pitchFamily="32" charset="0"/>
          <a:ea typeface="Microsoft YaHei" charset="-122"/>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FFFFFF"/>
          </a:solidFill>
          <a:effectLst>
            <a:outerShdw blurRad="38100" dist="38100" dir="2700000" algn="tl">
              <a:srgbClr val="000000"/>
            </a:outerShdw>
          </a:effectLst>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FFFFFF"/>
          </a:solidFill>
          <a:effectLst>
            <a:outerShdw blurRad="38100" dist="38100" dir="2700000" algn="tl">
              <a:srgbClr val="000000"/>
            </a:outerShdw>
          </a:effectLst>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FFFFFF"/>
          </a:solidFill>
          <a:effectLst>
            <a:outerShdw blurRad="38100" dist="38100" dir="2700000" algn="tl">
              <a:srgbClr val="000000"/>
            </a:outerShdw>
          </a:effectLst>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effectLst>
            <a:outerShdw blurRad="38100" dist="38100" dir="2700000" algn="tl">
              <a:srgbClr val="000000"/>
            </a:outerShdw>
          </a:effectLst>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effectLst>
            <a:outerShdw blurRad="38100" dist="38100" dir="2700000" algn="tl">
              <a:srgbClr val="000000"/>
            </a:outerShdw>
          </a:effectLst>
          <a:latin typeface="+mn-lt"/>
          <a:ea typeface="+mn-ea"/>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FFFFFF"/>
          </a:solidFill>
          <a:effectLst>
            <a:outerShdw blurRad="38100" dist="38100" dir="2700000" algn="tl">
              <a:srgbClr val="000000"/>
            </a:outerShdw>
          </a:effectLst>
          <a:latin typeface="+mn-lt"/>
          <a:ea typeface="+mn-ea"/>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FFFFFF"/>
          </a:solidFill>
          <a:effectLst>
            <a:outerShdw blurRad="38100" dist="38100" dir="2700000" algn="tl">
              <a:srgbClr val="000000"/>
            </a:outerShdw>
          </a:effectLst>
          <a:latin typeface="+mn-lt"/>
          <a:ea typeface="+mn-ea"/>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FFFFFF"/>
          </a:solidFill>
          <a:effectLst>
            <a:outerShdw blurRad="38100" dist="38100" dir="2700000" algn="tl">
              <a:srgbClr val="000000"/>
            </a:outerShdw>
          </a:effectLst>
          <a:latin typeface="+mn-lt"/>
          <a:ea typeface="+mn-ea"/>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FFFFFF"/>
          </a:solidFill>
          <a:effectLst>
            <a:outerShdw blurRad="38100" dist="38100" dir="2700000" algn="tl">
              <a:srgbClr val="000000"/>
            </a:outerShdw>
          </a:effectLst>
          <a:latin typeface="+mn-lt"/>
          <a:ea typeface="+mn-ea"/>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dt"/>
          </p:nvPr>
        </p:nvSpPr>
        <p:spPr bwMode="auto">
          <a:xfrm>
            <a:off x="457200" y="6249988"/>
            <a:ext cx="2132013"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mtClean="0">
                <a:solidFill>
                  <a:srgbClr val="000000"/>
                </a:solidFill>
                <a:latin typeface="Arial" charset="0"/>
                <a:ea typeface="Microsoft YaHei" charset="-122"/>
              </a:defRPr>
            </a:lvl1pPr>
          </a:lstStyle>
          <a:p>
            <a:pPr defTabSz="449263">
              <a:buSzPct val="100000"/>
              <a:defRPr/>
            </a:pPr>
            <a:endParaRPr lang="uk-UA"/>
          </a:p>
        </p:txBody>
      </p:sp>
      <p:sp>
        <p:nvSpPr>
          <p:cNvPr id="1026" name="Rectangle 2"/>
          <p:cNvSpPr>
            <a:spLocks noGrp="1" noChangeArrowheads="1"/>
          </p:cNvSpPr>
          <p:nvPr>
            <p:ph type="sldNum"/>
          </p:nvPr>
        </p:nvSpPr>
        <p:spPr bwMode="auto">
          <a:xfrm>
            <a:off x="6553200" y="6248400"/>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pPr defTabSz="449263">
              <a:buSzPct val="100000"/>
            </a:pPr>
            <a:fld id="{7D78CE88-5D16-4705-BAF4-4C9331ECDF8A}" type="slidenum">
              <a:rPr lang="uk-UA" smtClean="0">
                <a:latin typeface="Arial" panose="020B0604020202020204" pitchFamily="34" charset="0"/>
              </a:rPr>
              <a:pPr defTabSz="449263">
                <a:buSzPct val="100000"/>
              </a:pPr>
              <a:t>‹#›</a:t>
            </a:fld>
            <a:endParaRPr lang="uk-UA" smtClean="0">
              <a:latin typeface="Arial" panose="020B0604020202020204" pitchFamily="34" charset="0"/>
            </a:endParaRPr>
          </a:p>
        </p:txBody>
      </p:sp>
      <p:grpSp>
        <p:nvGrpSpPr>
          <p:cNvPr id="1028" name="Group 3"/>
          <p:cNvGrpSpPr>
            <a:grpSpLocks/>
          </p:cNvGrpSpPr>
          <p:nvPr/>
        </p:nvGrpSpPr>
        <p:grpSpPr bwMode="auto">
          <a:xfrm>
            <a:off x="0" y="0"/>
            <a:ext cx="9139238" cy="6848475"/>
            <a:chOff x="0" y="0"/>
            <a:chExt cx="5757" cy="4314"/>
          </a:xfrm>
        </p:grpSpPr>
        <p:grpSp>
          <p:nvGrpSpPr>
            <p:cNvPr id="1032" name="Group 4"/>
            <p:cNvGrpSpPr>
              <a:grpSpLocks/>
            </p:cNvGrpSpPr>
            <p:nvPr/>
          </p:nvGrpSpPr>
          <p:grpSpPr bwMode="auto">
            <a:xfrm>
              <a:off x="1728" y="2230"/>
              <a:ext cx="4026" cy="2084"/>
              <a:chOff x="1728" y="2230"/>
              <a:chExt cx="4026" cy="2084"/>
            </a:xfrm>
          </p:grpSpPr>
          <p:sp>
            <p:nvSpPr>
              <p:cNvPr id="1035" name="Freeform 5"/>
              <p:cNvSpPr>
                <a:spLocks noChangeArrowheads="1"/>
              </p:cNvSpPr>
              <p:nvPr/>
            </p:nvSpPr>
            <p:spPr bwMode="auto">
              <a:xfrm>
                <a:off x="1728" y="2644"/>
                <a:ext cx="2881" cy="1670"/>
              </a:xfrm>
              <a:custGeom>
                <a:avLst/>
                <a:gdLst>
                  <a:gd name="T0" fmla="*/ 2739 w 2882"/>
                  <a:gd name="T1" fmla="*/ 528 h 1671"/>
                  <a:gd name="T2" fmla="*/ 2631 w 2882"/>
                  <a:gd name="T3" fmla="*/ 484 h 1671"/>
                  <a:gd name="T4" fmla="*/ 2479 w 2882"/>
                  <a:gd name="T5" fmla="*/ 424 h 1671"/>
                  <a:gd name="T6" fmla="*/ 2202 w 2882"/>
                  <a:gd name="T7" fmla="*/ 343 h 1671"/>
                  <a:gd name="T8" fmla="*/ 1969 w 2882"/>
                  <a:gd name="T9" fmla="*/ 277 h 1671"/>
                  <a:gd name="T10" fmla="*/ 1806 w 2882"/>
                  <a:gd name="T11" fmla="*/ 212 h 1671"/>
                  <a:gd name="T12" fmla="*/ 1692 w 2882"/>
                  <a:gd name="T13" fmla="*/ 152 h 1671"/>
                  <a:gd name="T14" fmla="*/ 1627 w 2882"/>
                  <a:gd name="T15" fmla="*/ 103 h 1671"/>
                  <a:gd name="T16" fmla="*/ 1589 w 2882"/>
                  <a:gd name="T17" fmla="*/ 60 h 1671"/>
                  <a:gd name="T18" fmla="*/ 1578 w 2882"/>
                  <a:gd name="T19" fmla="*/ 27 h 1671"/>
                  <a:gd name="T20" fmla="*/ 1584 w 2882"/>
                  <a:gd name="T21" fmla="*/ 0 h 1671"/>
                  <a:gd name="T22" fmla="*/ 1556 w 2882"/>
                  <a:gd name="T23" fmla="*/ 49 h 1671"/>
                  <a:gd name="T24" fmla="*/ 1567 w 2882"/>
                  <a:gd name="T25" fmla="*/ 98 h 1671"/>
                  <a:gd name="T26" fmla="*/ 1616 w 2882"/>
                  <a:gd name="T27" fmla="*/ 141 h 1671"/>
                  <a:gd name="T28" fmla="*/ 1687 w 2882"/>
                  <a:gd name="T29" fmla="*/ 185 h 1671"/>
                  <a:gd name="T30" fmla="*/ 1790 w 2882"/>
                  <a:gd name="T31" fmla="*/ 228 h 1671"/>
                  <a:gd name="T32" fmla="*/ 2039 w 2882"/>
                  <a:gd name="T33" fmla="*/ 310 h 1671"/>
                  <a:gd name="T34" fmla="*/ 2284 w 2882"/>
                  <a:gd name="T35" fmla="*/ 381 h 1671"/>
                  <a:gd name="T36" fmla="*/ 2463 w 2882"/>
                  <a:gd name="T37" fmla="*/ 435 h 1671"/>
                  <a:gd name="T38" fmla="*/ 2604 w 2882"/>
                  <a:gd name="T39" fmla="*/ 484 h 1671"/>
                  <a:gd name="T40" fmla="*/ 2707 w 2882"/>
                  <a:gd name="T41" fmla="*/ 528 h 1671"/>
                  <a:gd name="T42" fmla="*/ 2767 w 2882"/>
                  <a:gd name="T43" fmla="*/ 560 h 1671"/>
                  <a:gd name="T44" fmla="*/ 2794 w 2882"/>
                  <a:gd name="T45" fmla="*/ 593 h 1671"/>
                  <a:gd name="T46" fmla="*/ 2794 w 2882"/>
                  <a:gd name="T47" fmla="*/ 642 h 1671"/>
                  <a:gd name="T48" fmla="*/ 2761 w 2882"/>
                  <a:gd name="T49" fmla="*/ 691 h 1671"/>
                  <a:gd name="T50" fmla="*/ 2691 w 2882"/>
                  <a:gd name="T51" fmla="*/ 735 h 1671"/>
                  <a:gd name="T52" fmla="*/ 2588 w 2882"/>
                  <a:gd name="T53" fmla="*/ 778 h 1671"/>
                  <a:gd name="T54" fmla="*/ 2457 w 2882"/>
                  <a:gd name="T55" fmla="*/ 822 h 1671"/>
                  <a:gd name="T56" fmla="*/ 2300 w 2882"/>
                  <a:gd name="T57" fmla="*/ 864 h 1671"/>
                  <a:gd name="T58" fmla="*/ 2029 w 2882"/>
                  <a:gd name="T59" fmla="*/ 929 h 1671"/>
                  <a:gd name="T60" fmla="*/ 1605 w 2882"/>
                  <a:gd name="T61" fmla="*/ 1033 h 1671"/>
                  <a:gd name="T62" fmla="*/ 1145 w 2882"/>
                  <a:gd name="T63" fmla="*/ 1163 h 1671"/>
                  <a:gd name="T64" fmla="*/ 673 w 2882"/>
                  <a:gd name="T65" fmla="*/ 1327 h 1671"/>
                  <a:gd name="T66" fmla="*/ 217 w 2882"/>
                  <a:gd name="T67" fmla="*/ 1544 h 1671"/>
                  <a:gd name="T68" fmla="*/ 353 w 2882"/>
                  <a:gd name="T69" fmla="*/ 1670 h 1671"/>
                  <a:gd name="T70" fmla="*/ 754 w 2882"/>
                  <a:gd name="T71" fmla="*/ 1468 h 1671"/>
                  <a:gd name="T72" fmla="*/ 1145 w 2882"/>
                  <a:gd name="T73" fmla="*/ 1310 h 1671"/>
                  <a:gd name="T74" fmla="*/ 1518 w 2882"/>
                  <a:gd name="T75" fmla="*/ 1185 h 1671"/>
                  <a:gd name="T76" fmla="*/ 1860 w 2882"/>
                  <a:gd name="T77" fmla="*/ 1082 h 1671"/>
                  <a:gd name="T78" fmla="*/ 2164 w 2882"/>
                  <a:gd name="T79" fmla="*/ 1006 h 1671"/>
                  <a:gd name="T80" fmla="*/ 2425 w 2882"/>
                  <a:gd name="T81" fmla="*/ 946 h 1671"/>
                  <a:gd name="T82" fmla="*/ 2625 w 2882"/>
                  <a:gd name="T83" fmla="*/ 891 h 1671"/>
                  <a:gd name="T84" fmla="*/ 2761 w 2882"/>
                  <a:gd name="T85" fmla="*/ 837 h 1671"/>
                  <a:gd name="T86" fmla="*/ 2826 w 2882"/>
                  <a:gd name="T87" fmla="*/ 794 h 1671"/>
                  <a:gd name="T88" fmla="*/ 2864 w 2882"/>
                  <a:gd name="T89" fmla="*/ 745 h 1671"/>
                  <a:gd name="T90" fmla="*/ 2881 w 2882"/>
                  <a:gd name="T91" fmla="*/ 702 h 1671"/>
                  <a:gd name="T92" fmla="*/ 2853 w 2882"/>
                  <a:gd name="T93" fmla="*/ 620 h 1671"/>
                  <a:gd name="T94" fmla="*/ 2799 w 2882"/>
                  <a:gd name="T95" fmla="*/ 560 h 1671"/>
                  <a:gd name="T96" fmla="*/ 2772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2E8A"/>
                  </a:gs>
                  <a:gs pos="100000">
                    <a:srgbClr val="003399"/>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a:buClr>
                    <a:srgbClr val="000000"/>
                  </a:buClr>
                  <a:buSzPct val="100000"/>
                  <a:buFont typeface="Times New Roman" panose="02020603050405020304" pitchFamily="18" charset="0"/>
                  <a:buNone/>
                </a:pPr>
                <a:endParaRPr lang="en-US" smtClean="0">
                  <a:solidFill>
                    <a:srgbClr val="FFFFFF"/>
                  </a:solidFill>
                  <a:latin typeface="Arial" panose="020B0604020202020204" pitchFamily="34" charset="0"/>
                </a:endParaRPr>
              </a:p>
            </p:txBody>
          </p:sp>
          <p:sp>
            <p:nvSpPr>
              <p:cNvPr id="2" name="Freeform 6"/>
              <p:cNvSpPr>
                <a:spLocks noChangeArrowheads="1"/>
              </p:cNvSpPr>
              <p:nvPr/>
            </p:nvSpPr>
            <p:spPr bwMode="auto">
              <a:xfrm>
                <a:off x="4170" y="2671"/>
                <a:ext cx="1258" cy="810"/>
              </a:xfrm>
              <a:custGeom>
                <a:avLst/>
                <a:gdLst>
                  <a:gd name="T0" fmla="*/ 1258 w 1259"/>
                  <a:gd name="T1" fmla="*/ 614 h 811"/>
                  <a:gd name="T2" fmla="*/ 1247 w 1259"/>
                  <a:gd name="T3" fmla="*/ 587 h 811"/>
                  <a:gd name="T4" fmla="*/ 1236 w 1259"/>
                  <a:gd name="T5" fmla="*/ 565 h 811"/>
                  <a:gd name="T6" fmla="*/ 1215 w 1259"/>
                  <a:gd name="T7" fmla="*/ 538 h 811"/>
                  <a:gd name="T8" fmla="*/ 1187 w 1259"/>
                  <a:gd name="T9" fmla="*/ 516 h 811"/>
                  <a:gd name="T10" fmla="*/ 1122 w 1259"/>
                  <a:gd name="T11" fmla="*/ 478 h 811"/>
                  <a:gd name="T12" fmla="*/ 1041 w 1259"/>
                  <a:gd name="T13" fmla="*/ 440 h 811"/>
                  <a:gd name="T14" fmla="*/ 943 w 1259"/>
                  <a:gd name="T15" fmla="*/ 407 h 811"/>
                  <a:gd name="T16" fmla="*/ 840 w 1259"/>
                  <a:gd name="T17" fmla="*/ 381 h 811"/>
                  <a:gd name="T18" fmla="*/ 726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6 w 1259"/>
                  <a:gd name="T71" fmla="*/ 413 h 811"/>
                  <a:gd name="T72" fmla="*/ 748 w 1259"/>
                  <a:gd name="T73" fmla="*/ 434 h 811"/>
                  <a:gd name="T74" fmla="*/ 829 w 1259"/>
                  <a:gd name="T75" fmla="*/ 462 h 811"/>
                  <a:gd name="T76" fmla="*/ 900 w 1259"/>
                  <a:gd name="T77" fmla="*/ 489 h 811"/>
                  <a:gd name="T78" fmla="*/ 965 w 1259"/>
                  <a:gd name="T79" fmla="*/ 511 h 811"/>
                  <a:gd name="T80" fmla="*/ 1014 w 1259"/>
                  <a:gd name="T81" fmla="*/ 538 h 811"/>
                  <a:gd name="T82" fmla="*/ 1052 w 1259"/>
                  <a:gd name="T83" fmla="*/ 565 h 811"/>
                  <a:gd name="T84" fmla="*/ 1079 w 1259"/>
                  <a:gd name="T85" fmla="*/ 592 h 811"/>
                  <a:gd name="T86" fmla="*/ 1101 w 1259"/>
                  <a:gd name="T87" fmla="*/ 619 h 811"/>
                  <a:gd name="T88" fmla="*/ 1111 w 1259"/>
                  <a:gd name="T89" fmla="*/ 647 h 811"/>
                  <a:gd name="T90" fmla="*/ 1117 w 1259"/>
                  <a:gd name="T91" fmla="*/ 674 h 811"/>
                  <a:gd name="T92" fmla="*/ 1111 w 1259"/>
                  <a:gd name="T93" fmla="*/ 696 h 811"/>
                  <a:gd name="T94" fmla="*/ 1095 w 1259"/>
                  <a:gd name="T95" fmla="*/ 723 h 811"/>
                  <a:gd name="T96" fmla="*/ 1079 w 1259"/>
                  <a:gd name="T97" fmla="*/ 745 h 811"/>
                  <a:gd name="T98" fmla="*/ 1052 w 1259"/>
                  <a:gd name="T99" fmla="*/ 766 h 811"/>
                  <a:gd name="T100" fmla="*/ 1014 w 1259"/>
                  <a:gd name="T101" fmla="*/ 788 h 811"/>
                  <a:gd name="T102" fmla="*/ 976 w 1259"/>
                  <a:gd name="T103" fmla="*/ 810 h 811"/>
                  <a:gd name="T104" fmla="*/ 1046 w 1259"/>
                  <a:gd name="T105" fmla="*/ 788 h 811"/>
                  <a:gd name="T106" fmla="*/ 1106 w 1259"/>
                  <a:gd name="T107" fmla="*/ 766 h 811"/>
                  <a:gd name="T108" fmla="*/ 1155 w 1259"/>
                  <a:gd name="T109" fmla="*/ 745 h 811"/>
                  <a:gd name="T110" fmla="*/ 1198 w 1259"/>
                  <a:gd name="T111" fmla="*/ 723 h 811"/>
                  <a:gd name="T112" fmla="*/ 1225 w 1259"/>
                  <a:gd name="T113" fmla="*/ 701 h 811"/>
                  <a:gd name="T114" fmla="*/ 1247 w 1259"/>
                  <a:gd name="T115" fmla="*/ 674 h 811"/>
                  <a:gd name="T116" fmla="*/ 1258 w 1259"/>
                  <a:gd name="T117" fmla="*/ 647 h 811"/>
                  <a:gd name="T118" fmla="*/ 1258 w 1259"/>
                  <a:gd name="T119" fmla="*/ 614 h 811"/>
                  <a:gd name="T120" fmla="*/ 1258 w 1259"/>
                  <a:gd name="T121" fmla="*/ 614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2E8A"/>
                  </a:gs>
                  <a:gs pos="100000">
                    <a:srgbClr val="003399"/>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a:buClr>
                    <a:srgbClr val="000000"/>
                  </a:buClr>
                  <a:buSzPct val="100000"/>
                  <a:buFont typeface="Times New Roman" panose="02020603050405020304" pitchFamily="18" charset="0"/>
                  <a:buNone/>
                </a:pPr>
                <a:endParaRPr lang="en-US" smtClean="0">
                  <a:solidFill>
                    <a:srgbClr val="FFFFFF"/>
                  </a:solidFill>
                  <a:latin typeface="Arial" panose="020B0604020202020204" pitchFamily="34" charset="0"/>
                </a:endParaRPr>
              </a:p>
            </p:txBody>
          </p:sp>
          <p:sp>
            <p:nvSpPr>
              <p:cNvPr id="3" name="Freeform 7"/>
              <p:cNvSpPr>
                <a:spLocks noChangeArrowheads="1"/>
              </p:cNvSpPr>
              <p:nvPr/>
            </p:nvSpPr>
            <p:spPr bwMode="auto">
              <a:xfrm>
                <a:off x="2900" y="3346"/>
                <a:ext cx="2848" cy="968"/>
              </a:xfrm>
              <a:custGeom>
                <a:avLst/>
                <a:gdLst>
                  <a:gd name="T0" fmla="*/ 92 w 2849"/>
                  <a:gd name="T1" fmla="*/ 957 h 969"/>
                  <a:gd name="T2" fmla="*/ 0 w 2849"/>
                  <a:gd name="T3" fmla="*/ 968 h 969"/>
                  <a:gd name="T4" fmla="*/ 391 w 2849"/>
                  <a:gd name="T5" fmla="*/ 968 h 969"/>
                  <a:gd name="T6" fmla="*/ 434 w 2849"/>
                  <a:gd name="T7" fmla="*/ 946 h 969"/>
                  <a:gd name="T8" fmla="*/ 483 w 2849"/>
                  <a:gd name="T9" fmla="*/ 913 h 969"/>
                  <a:gd name="T10" fmla="*/ 554 w 2849"/>
                  <a:gd name="T11" fmla="*/ 875 h 969"/>
                  <a:gd name="T12" fmla="*/ 635 w 2849"/>
                  <a:gd name="T13" fmla="*/ 837 h 969"/>
                  <a:gd name="T14" fmla="*/ 727 w 2849"/>
                  <a:gd name="T15" fmla="*/ 793 h 969"/>
                  <a:gd name="T16" fmla="*/ 836 w 2849"/>
                  <a:gd name="T17" fmla="*/ 744 h 969"/>
                  <a:gd name="T18" fmla="*/ 961 w 2849"/>
                  <a:gd name="T19" fmla="*/ 695 h 969"/>
                  <a:gd name="T20" fmla="*/ 1102 w 2849"/>
                  <a:gd name="T21" fmla="*/ 641 h 969"/>
                  <a:gd name="T22" fmla="*/ 1259 w 2849"/>
                  <a:gd name="T23" fmla="*/ 581 h 969"/>
                  <a:gd name="T24" fmla="*/ 1432 w 2849"/>
                  <a:gd name="T25" fmla="*/ 521 h 969"/>
                  <a:gd name="T26" fmla="*/ 1622 w 2849"/>
                  <a:gd name="T27" fmla="*/ 462 h 969"/>
                  <a:gd name="T28" fmla="*/ 1828 w 2849"/>
                  <a:gd name="T29" fmla="*/ 403 h 969"/>
                  <a:gd name="T30" fmla="*/ 2056 w 2849"/>
                  <a:gd name="T31" fmla="*/ 343 h 969"/>
                  <a:gd name="T32" fmla="*/ 2300 w 2849"/>
                  <a:gd name="T33" fmla="*/ 283 h 969"/>
                  <a:gd name="T34" fmla="*/ 2566 w 2849"/>
                  <a:gd name="T35" fmla="*/ 223 h 969"/>
                  <a:gd name="T36" fmla="*/ 2848 w 2849"/>
                  <a:gd name="T37" fmla="*/ 163 h 969"/>
                  <a:gd name="T38" fmla="*/ 2848 w 2849"/>
                  <a:gd name="T39" fmla="*/ 0 h 969"/>
                  <a:gd name="T40" fmla="*/ 2816 w 2849"/>
                  <a:gd name="T41" fmla="*/ 16 h 969"/>
                  <a:gd name="T42" fmla="*/ 2772 w 2849"/>
                  <a:gd name="T43" fmla="*/ 33 h 969"/>
                  <a:gd name="T44" fmla="*/ 2718 w 2849"/>
                  <a:gd name="T45" fmla="*/ 54 h 969"/>
                  <a:gd name="T46" fmla="*/ 2647 w 2849"/>
                  <a:gd name="T47" fmla="*/ 76 h 969"/>
                  <a:gd name="T48" fmla="*/ 2571 w 2849"/>
                  <a:gd name="T49" fmla="*/ 98 h 969"/>
                  <a:gd name="T50" fmla="*/ 2490 w 2849"/>
                  <a:gd name="T51" fmla="*/ 120 h 969"/>
                  <a:gd name="T52" fmla="*/ 2398 w 2849"/>
                  <a:gd name="T53" fmla="*/ 147 h 969"/>
                  <a:gd name="T54" fmla="*/ 2300 w 2849"/>
                  <a:gd name="T55" fmla="*/ 169 h 969"/>
                  <a:gd name="T56" fmla="*/ 2094 w 2849"/>
                  <a:gd name="T57" fmla="*/ 223 h 969"/>
                  <a:gd name="T58" fmla="*/ 1888 w 2849"/>
                  <a:gd name="T59" fmla="*/ 277 h 969"/>
                  <a:gd name="T60" fmla="*/ 1687 w 2849"/>
                  <a:gd name="T61" fmla="*/ 326 h 969"/>
                  <a:gd name="T62" fmla="*/ 1589 w 2849"/>
                  <a:gd name="T63" fmla="*/ 354 h 969"/>
                  <a:gd name="T64" fmla="*/ 1502 w 2849"/>
                  <a:gd name="T65" fmla="*/ 381 h 969"/>
                  <a:gd name="T66" fmla="*/ 1107 w 2849"/>
                  <a:gd name="T67" fmla="*/ 505 h 969"/>
                  <a:gd name="T68" fmla="*/ 912 w 2849"/>
                  <a:gd name="T69" fmla="*/ 576 h 969"/>
                  <a:gd name="T70" fmla="*/ 727 w 2849"/>
                  <a:gd name="T71" fmla="*/ 646 h 969"/>
                  <a:gd name="T72" fmla="*/ 548 w 2849"/>
                  <a:gd name="T73" fmla="*/ 717 h 969"/>
                  <a:gd name="T74" fmla="*/ 380 w 2849"/>
                  <a:gd name="T75" fmla="*/ 793 h 969"/>
                  <a:gd name="T76" fmla="*/ 228 w 2849"/>
                  <a:gd name="T77" fmla="*/ 875 h 969"/>
                  <a:gd name="T78" fmla="*/ 92 w 2849"/>
                  <a:gd name="T79" fmla="*/ 957 h 969"/>
                  <a:gd name="T80" fmla="*/ 92 w 2849"/>
                  <a:gd name="T81" fmla="*/ 957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97C"/>
                  </a:gs>
                  <a:gs pos="100000">
                    <a:srgbClr val="003399"/>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a:buClr>
                    <a:srgbClr val="000000"/>
                  </a:buClr>
                  <a:buSzPct val="100000"/>
                  <a:buFont typeface="Times New Roman" panose="02020603050405020304" pitchFamily="18" charset="0"/>
                  <a:buNone/>
                </a:pPr>
                <a:endParaRPr lang="en-US" smtClean="0">
                  <a:solidFill>
                    <a:srgbClr val="FFFFFF"/>
                  </a:solidFill>
                  <a:latin typeface="Arial" panose="020B0604020202020204" pitchFamily="34" charset="0"/>
                </a:endParaRPr>
              </a:p>
            </p:txBody>
          </p:sp>
          <p:sp>
            <p:nvSpPr>
              <p:cNvPr id="4" name="Freeform 8"/>
              <p:cNvSpPr>
                <a:spLocks noChangeArrowheads="1"/>
              </p:cNvSpPr>
              <p:nvPr/>
            </p:nvSpPr>
            <p:spPr bwMode="auto">
              <a:xfrm>
                <a:off x="2748" y="2230"/>
                <a:ext cx="3006" cy="2084"/>
              </a:xfrm>
              <a:custGeom>
                <a:avLst/>
                <a:gdLst>
                  <a:gd name="T0" fmla="*/ 1433 w 3007"/>
                  <a:gd name="T1" fmla="*/ 474 h 2085"/>
                  <a:gd name="T2" fmla="*/ 1460 w 3007"/>
                  <a:gd name="T3" fmla="*/ 528 h 2085"/>
                  <a:gd name="T4" fmla="*/ 1540 w 3007"/>
                  <a:gd name="T5" fmla="*/ 593 h 2085"/>
                  <a:gd name="T6" fmla="*/ 1714 w 3007"/>
                  <a:gd name="T7" fmla="*/ 670 h 2085"/>
                  <a:gd name="T8" fmla="*/ 1926 w 3007"/>
                  <a:gd name="T9" fmla="*/ 735 h 2085"/>
                  <a:gd name="T10" fmla="*/ 2154 w 3007"/>
                  <a:gd name="T11" fmla="*/ 789 h 2085"/>
                  <a:gd name="T12" fmla="*/ 2371 w 3007"/>
                  <a:gd name="T13" fmla="*/ 849 h 2085"/>
                  <a:gd name="T14" fmla="*/ 2550 w 3007"/>
                  <a:gd name="T15" fmla="*/ 920 h 2085"/>
                  <a:gd name="T16" fmla="*/ 2637 w 3007"/>
                  <a:gd name="T17" fmla="*/ 980 h 2085"/>
                  <a:gd name="T18" fmla="*/ 2675 w 3007"/>
                  <a:gd name="T19" fmla="*/ 1029 h 2085"/>
                  <a:gd name="T20" fmla="*/ 2680 w 3007"/>
                  <a:gd name="T21" fmla="*/ 1082 h 2085"/>
                  <a:gd name="T22" fmla="*/ 2664 w 3007"/>
                  <a:gd name="T23" fmla="*/ 1126 h 2085"/>
                  <a:gd name="T24" fmla="*/ 2615 w 3007"/>
                  <a:gd name="T25" fmla="*/ 1169 h 2085"/>
                  <a:gd name="T26" fmla="*/ 2544 w 3007"/>
                  <a:gd name="T27" fmla="*/ 1207 h 2085"/>
                  <a:gd name="T28" fmla="*/ 2447 w 3007"/>
                  <a:gd name="T29" fmla="*/ 1240 h 2085"/>
                  <a:gd name="T30" fmla="*/ 2327 w 3007"/>
                  <a:gd name="T31" fmla="*/ 1273 h 2085"/>
                  <a:gd name="T32" fmla="*/ 2105 w 3007"/>
                  <a:gd name="T33" fmla="*/ 1327 h 2085"/>
                  <a:gd name="T34" fmla="*/ 1741 w 3007"/>
                  <a:gd name="T35" fmla="*/ 1420 h 2085"/>
                  <a:gd name="T36" fmla="*/ 1308 w 3007"/>
                  <a:gd name="T37" fmla="*/ 1539 h 2085"/>
                  <a:gd name="T38" fmla="*/ 820 w 3007"/>
                  <a:gd name="T39" fmla="*/ 1708 h 2085"/>
                  <a:gd name="T40" fmla="*/ 282 w 3007"/>
                  <a:gd name="T41" fmla="*/ 1942 h 2085"/>
                  <a:gd name="T42" fmla="*/ 152 w 3007"/>
                  <a:gd name="T43" fmla="*/ 2084 h 2085"/>
                  <a:gd name="T44" fmla="*/ 386 w 3007"/>
                  <a:gd name="T45" fmla="*/ 1991 h 2085"/>
                  <a:gd name="T46" fmla="*/ 700 w 3007"/>
                  <a:gd name="T47" fmla="*/ 1833 h 2085"/>
                  <a:gd name="T48" fmla="*/ 1064 w 3007"/>
                  <a:gd name="T49" fmla="*/ 1692 h 2085"/>
                  <a:gd name="T50" fmla="*/ 1660 w 3007"/>
                  <a:gd name="T51" fmla="*/ 1496 h 2085"/>
                  <a:gd name="T52" fmla="*/ 1844 w 3007"/>
                  <a:gd name="T53" fmla="*/ 1441 h 2085"/>
                  <a:gd name="T54" fmla="*/ 2251 w 3007"/>
                  <a:gd name="T55" fmla="*/ 1338 h 2085"/>
                  <a:gd name="T56" fmla="*/ 2550 w 3007"/>
                  <a:gd name="T57" fmla="*/ 1262 h 2085"/>
                  <a:gd name="T58" fmla="*/ 2729 w 3007"/>
                  <a:gd name="T59" fmla="*/ 1213 h 2085"/>
                  <a:gd name="T60" fmla="*/ 2875 w 3007"/>
                  <a:gd name="T61" fmla="*/ 1169 h 2085"/>
                  <a:gd name="T62" fmla="*/ 2973 w 3007"/>
                  <a:gd name="T63" fmla="*/ 1131 h 2085"/>
                  <a:gd name="T64" fmla="*/ 3006 w 3007"/>
                  <a:gd name="T65" fmla="*/ 871 h 2085"/>
                  <a:gd name="T66" fmla="*/ 2859 w 3007"/>
                  <a:gd name="T67" fmla="*/ 844 h 2085"/>
                  <a:gd name="T68" fmla="*/ 2669 w 3007"/>
                  <a:gd name="T69" fmla="*/ 806 h 2085"/>
                  <a:gd name="T70" fmla="*/ 2457 w 3007"/>
                  <a:gd name="T71" fmla="*/ 757 h 2085"/>
                  <a:gd name="T72" fmla="*/ 2137 w 3007"/>
                  <a:gd name="T73" fmla="*/ 670 h 2085"/>
                  <a:gd name="T74" fmla="*/ 1958 w 3007"/>
                  <a:gd name="T75" fmla="*/ 604 h 2085"/>
                  <a:gd name="T76" fmla="*/ 1823 w 3007"/>
                  <a:gd name="T77" fmla="*/ 534 h 2085"/>
                  <a:gd name="T78" fmla="*/ 1768 w 3007"/>
                  <a:gd name="T79" fmla="*/ 474 h 2085"/>
                  <a:gd name="T80" fmla="*/ 1752 w 3007"/>
                  <a:gd name="T81" fmla="*/ 436 h 2085"/>
                  <a:gd name="T82" fmla="*/ 1779 w 3007"/>
                  <a:gd name="T83" fmla="*/ 381 h 2085"/>
                  <a:gd name="T84" fmla="*/ 1861 w 3007"/>
                  <a:gd name="T85" fmla="*/ 316 h 2085"/>
                  <a:gd name="T86" fmla="*/ 1985 w 3007"/>
                  <a:gd name="T87" fmla="*/ 267 h 2085"/>
                  <a:gd name="T88" fmla="*/ 2148 w 3007"/>
                  <a:gd name="T89" fmla="*/ 229 h 2085"/>
                  <a:gd name="T90" fmla="*/ 2430 w 3007"/>
                  <a:gd name="T91" fmla="*/ 180 h 2085"/>
                  <a:gd name="T92" fmla="*/ 2826 w 3007"/>
                  <a:gd name="T93" fmla="*/ 125 h 2085"/>
                  <a:gd name="T94" fmla="*/ 3006 w 3007"/>
                  <a:gd name="T95" fmla="*/ 87 h 2085"/>
                  <a:gd name="T96" fmla="*/ 2908 w 3007"/>
                  <a:gd name="T97" fmla="*/ 22 h 2085"/>
                  <a:gd name="T98" fmla="*/ 2675 w 3007"/>
                  <a:gd name="T99" fmla="*/ 66 h 2085"/>
                  <a:gd name="T100" fmla="*/ 2284 w 3007"/>
                  <a:gd name="T101" fmla="*/ 120 h 2085"/>
                  <a:gd name="T102" fmla="*/ 2029 w 3007"/>
                  <a:gd name="T103" fmla="*/ 158 h 2085"/>
                  <a:gd name="T104" fmla="*/ 1790 w 3007"/>
                  <a:gd name="T105" fmla="*/ 202 h 2085"/>
                  <a:gd name="T106" fmla="*/ 1600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a:buClr>
                    <a:srgbClr val="000000"/>
                  </a:buClr>
                  <a:buSzPct val="100000"/>
                  <a:buFont typeface="Times New Roman" panose="02020603050405020304" pitchFamily="18" charset="0"/>
                  <a:buNone/>
                </a:pPr>
                <a:endParaRPr lang="en-US" smtClean="0">
                  <a:solidFill>
                    <a:srgbClr val="FFFFFF"/>
                  </a:solidFill>
                  <a:latin typeface="Arial" panose="020B0604020202020204" pitchFamily="34" charset="0"/>
                </a:endParaRPr>
              </a:p>
            </p:txBody>
          </p:sp>
          <p:sp>
            <p:nvSpPr>
              <p:cNvPr id="1039" name="Freeform 9"/>
              <p:cNvSpPr>
                <a:spLocks noChangeArrowheads="1"/>
              </p:cNvSpPr>
              <p:nvPr/>
            </p:nvSpPr>
            <p:spPr bwMode="auto">
              <a:xfrm>
                <a:off x="4501" y="2317"/>
                <a:ext cx="1247" cy="538"/>
              </a:xfrm>
              <a:custGeom>
                <a:avLst/>
                <a:gdLst>
                  <a:gd name="T0" fmla="*/ 0 w 1248"/>
                  <a:gd name="T1" fmla="*/ 331 h 539"/>
                  <a:gd name="T2" fmla="*/ 0 w 1248"/>
                  <a:gd name="T3" fmla="*/ 359 h 539"/>
                  <a:gd name="T4" fmla="*/ 5 w 1248"/>
                  <a:gd name="T5" fmla="*/ 386 h 539"/>
                  <a:gd name="T6" fmla="*/ 27 w 1248"/>
                  <a:gd name="T7" fmla="*/ 413 h 539"/>
                  <a:gd name="T8" fmla="*/ 54 w 1248"/>
                  <a:gd name="T9" fmla="*/ 435 h 539"/>
                  <a:gd name="T10" fmla="*/ 92 w 1248"/>
                  <a:gd name="T11" fmla="*/ 462 h 539"/>
                  <a:gd name="T12" fmla="*/ 141 w 1248"/>
                  <a:gd name="T13" fmla="*/ 489 h 539"/>
                  <a:gd name="T14" fmla="*/ 195 w 1248"/>
                  <a:gd name="T15" fmla="*/ 511 h 539"/>
                  <a:gd name="T16" fmla="*/ 255 w 1248"/>
                  <a:gd name="T17" fmla="*/ 538 h 539"/>
                  <a:gd name="T18" fmla="*/ 212 w 1248"/>
                  <a:gd name="T19" fmla="*/ 516 h 539"/>
                  <a:gd name="T20" fmla="*/ 179 w 1248"/>
                  <a:gd name="T21" fmla="*/ 489 h 539"/>
                  <a:gd name="T22" fmla="*/ 157 w 1248"/>
                  <a:gd name="T23" fmla="*/ 467 h 539"/>
                  <a:gd name="T24" fmla="*/ 141 w 1248"/>
                  <a:gd name="T25" fmla="*/ 446 h 539"/>
                  <a:gd name="T26" fmla="*/ 136 w 1248"/>
                  <a:gd name="T27" fmla="*/ 424 h 539"/>
                  <a:gd name="T28" fmla="*/ 136 w 1248"/>
                  <a:gd name="T29" fmla="*/ 402 h 539"/>
                  <a:gd name="T30" fmla="*/ 141 w 1248"/>
                  <a:gd name="T31" fmla="*/ 380 h 539"/>
                  <a:gd name="T32" fmla="*/ 157 w 1248"/>
                  <a:gd name="T33" fmla="*/ 364 h 539"/>
                  <a:gd name="T34" fmla="*/ 179 w 1248"/>
                  <a:gd name="T35" fmla="*/ 342 h 539"/>
                  <a:gd name="T36" fmla="*/ 201 w 1248"/>
                  <a:gd name="T37" fmla="*/ 326 h 539"/>
                  <a:gd name="T38" fmla="*/ 266 w 1248"/>
                  <a:gd name="T39" fmla="*/ 293 h 539"/>
                  <a:gd name="T40" fmla="*/ 353 w 1248"/>
                  <a:gd name="T41" fmla="*/ 262 h 539"/>
                  <a:gd name="T42" fmla="*/ 445 w 1248"/>
                  <a:gd name="T43" fmla="*/ 234 h 539"/>
                  <a:gd name="T44" fmla="*/ 554 w 1248"/>
                  <a:gd name="T45" fmla="*/ 213 h 539"/>
                  <a:gd name="T46" fmla="*/ 661 w 1248"/>
                  <a:gd name="T47" fmla="*/ 191 h 539"/>
                  <a:gd name="T48" fmla="*/ 889 w 1248"/>
                  <a:gd name="T49" fmla="*/ 153 h 539"/>
                  <a:gd name="T50" fmla="*/ 992 w 1248"/>
                  <a:gd name="T51" fmla="*/ 136 h 539"/>
                  <a:gd name="T52" fmla="*/ 1090 w 1248"/>
                  <a:gd name="T53" fmla="*/ 120 h 539"/>
                  <a:gd name="T54" fmla="*/ 1177 w 1248"/>
                  <a:gd name="T55" fmla="*/ 115 h 539"/>
                  <a:gd name="T56" fmla="*/ 1247 w 1248"/>
                  <a:gd name="T57" fmla="*/ 104 h 539"/>
                  <a:gd name="T58" fmla="*/ 1247 w 1248"/>
                  <a:gd name="T59" fmla="*/ 0 h 539"/>
                  <a:gd name="T60" fmla="*/ 1160 w 1248"/>
                  <a:gd name="T61" fmla="*/ 22 h 539"/>
                  <a:gd name="T62" fmla="*/ 1068 w 1248"/>
                  <a:gd name="T63" fmla="*/ 38 h 539"/>
                  <a:gd name="T64" fmla="*/ 873 w 1248"/>
                  <a:gd name="T65" fmla="*/ 71 h 539"/>
                  <a:gd name="T66" fmla="*/ 672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3 h 539"/>
                  <a:gd name="T84" fmla="*/ 0 w 1248"/>
                  <a:gd name="T85" fmla="*/ 331 h 539"/>
                  <a:gd name="T86" fmla="*/ 0 w 1248"/>
                  <a:gd name="T87" fmla="*/ 331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C85"/>
                  </a:gs>
                  <a:gs pos="100000">
                    <a:srgbClr val="003399"/>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a:buClr>
                    <a:srgbClr val="000000"/>
                  </a:buClr>
                  <a:buSzPct val="100000"/>
                  <a:buFont typeface="Times New Roman" panose="02020603050405020304" pitchFamily="18" charset="0"/>
                  <a:buNone/>
                </a:pPr>
                <a:endParaRPr lang="en-US" smtClean="0">
                  <a:solidFill>
                    <a:srgbClr val="FFFFFF"/>
                  </a:solidFill>
                  <a:latin typeface="Arial" panose="020B0604020202020204" pitchFamily="34" charset="0"/>
                </a:endParaRPr>
              </a:p>
            </p:txBody>
          </p:sp>
        </p:grpSp>
        <p:sp>
          <p:nvSpPr>
            <p:cNvPr id="1033" name="Freeform 10"/>
            <p:cNvSpPr>
              <a:spLocks noChangeArrowheads="1"/>
            </p:cNvSpPr>
            <p:nvPr/>
          </p:nvSpPr>
          <p:spPr bwMode="auto">
            <a:xfrm>
              <a:off x="3322" y="1341"/>
              <a:ext cx="1824" cy="1536"/>
            </a:xfrm>
            <a:custGeom>
              <a:avLst/>
              <a:gdLst>
                <a:gd name="T0" fmla="*/ 780 w 2296"/>
                <a:gd name="T1" fmla="*/ 1109 h 1469"/>
                <a:gd name="T2" fmla="*/ 1078 w 2296"/>
                <a:gd name="T3" fmla="*/ 1058 h 1469"/>
                <a:gd name="T4" fmla="*/ 1324 w 2296"/>
                <a:gd name="T5" fmla="*/ 1001 h 1469"/>
                <a:gd name="T6" fmla="*/ 1522 w 2296"/>
                <a:gd name="T7" fmla="*/ 938 h 1469"/>
                <a:gd name="T8" fmla="*/ 1668 w 2296"/>
                <a:gd name="T9" fmla="*/ 870 h 1469"/>
                <a:gd name="T10" fmla="*/ 1764 w 2296"/>
                <a:gd name="T11" fmla="*/ 790 h 1469"/>
                <a:gd name="T12" fmla="*/ 1815 w 2296"/>
                <a:gd name="T13" fmla="*/ 700 h 1469"/>
                <a:gd name="T14" fmla="*/ 1819 w 2296"/>
                <a:gd name="T15" fmla="*/ 586 h 1469"/>
                <a:gd name="T16" fmla="*/ 1780 w 2296"/>
                <a:gd name="T17" fmla="*/ 478 h 1469"/>
                <a:gd name="T18" fmla="*/ 1703 w 2296"/>
                <a:gd name="T19" fmla="*/ 381 h 1469"/>
                <a:gd name="T20" fmla="*/ 1595 w 2296"/>
                <a:gd name="T21" fmla="*/ 290 h 1469"/>
                <a:gd name="T22" fmla="*/ 1405 w 2296"/>
                <a:gd name="T23" fmla="*/ 164 h 1469"/>
                <a:gd name="T24" fmla="*/ 1281 w 2296"/>
                <a:gd name="T25" fmla="*/ 96 h 1469"/>
                <a:gd name="T26" fmla="*/ 1173 w 2296"/>
                <a:gd name="T27" fmla="*/ 45 h 1469"/>
                <a:gd name="T28" fmla="*/ 1099 w 2296"/>
                <a:gd name="T29" fmla="*/ 10 h 1469"/>
                <a:gd name="T30" fmla="*/ 1069 w 2296"/>
                <a:gd name="T31" fmla="*/ 0 h 1469"/>
                <a:gd name="T32" fmla="*/ 1315 w 2296"/>
                <a:gd name="T33" fmla="*/ 124 h 1469"/>
                <a:gd name="T34" fmla="*/ 1548 w 2296"/>
                <a:gd name="T35" fmla="*/ 267 h 1469"/>
                <a:gd name="T36" fmla="*/ 1643 w 2296"/>
                <a:gd name="T37" fmla="*/ 341 h 1469"/>
                <a:gd name="T38" fmla="*/ 1725 w 2296"/>
                <a:gd name="T39" fmla="*/ 420 h 1469"/>
                <a:gd name="T40" fmla="*/ 1776 w 2296"/>
                <a:gd name="T41" fmla="*/ 500 h 1469"/>
                <a:gd name="T42" fmla="*/ 1798 w 2296"/>
                <a:gd name="T43" fmla="*/ 586 h 1469"/>
                <a:gd name="T44" fmla="*/ 1780 w 2296"/>
                <a:gd name="T45" fmla="*/ 665 h 1469"/>
                <a:gd name="T46" fmla="*/ 1725 w 2296"/>
                <a:gd name="T47" fmla="*/ 734 h 1469"/>
                <a:gd name="T48" fmla="*/ 1638 w 2296"/>
                <a:gd name="T49" fmla="*/ 790 h 1469"/>
                <a:gd name="T50" fmla="*/ 1526 w 2296"/>
                <a:gd name="T51" fmla="*/ 836 h 1469"/>
                <a:gd name="T52" fmla="*/ 1389 w 2296"/>
                <a:gd name="T53" fmla="*/ 881 h 1469"/>
                <a:gd name="T54" fmla="*/ 1073 w 2296"/>
                <a:gd name="T55" fmla="*/ 949 h 1469"/>
                <a:gd name="T56" fmla="*/ 733 w 2296"/>
                <a:gd name="T57" fmla="*/ 1012 h 1469"/>
                <a:gd name="T58" fmla="*/ 414 w 2296"/>
                <a:gd name="T59" fmla="*/ 1075 h 1469"/>
                <a:gd name="T60" fmla="*/ 280 w 2296"/>
                <a:gd name="T61" fmla="*/ 1115 h 1469"/>
                <a:gd name="T62" fmla="*/ 164 w 2296"/>
                <a:gd name="T63" fmla="*/ 1154 h 1469"/>
                <a:gd name="T64" fmla="*/ 73 w 2296"/>
                <a:gd name="T65" fmla="*/ 1200 h 1469"/>
                <a:gd name="T66" fmla="*/ 17 w 2296"/>
                <a:gd name="T67" fmla="*/ 1257 h 1469"/>
                <a:gd name="T68" fmla="*/ 0 w 2296"/>
                <a:gd name="T69" fmla="*/ 1320 h 1469"/>
                <a:gd name="T70" fmla="*/ 21 w 2296"/>
                <a:gd name="T71" fmla="*/ 1388 h 1469"/>
                <a:gd name="T72" fmla="*/ 78 w 2296"/>
                <a:gd name="T73" fmla="*/ 1445 h 1469"/>
                <a:gd name="T74" fmla="*/ 156 w 2296"/>
                <a:gd name="T75" fmla="*/ 1490 h 1469"/>
                <a:gd name="T76" fmla="*/ 259 w 2296"/>
                <a:gd name="T77" fmla="*/ 1536 h 1469"/>
                <a:gd name="T78" fmla="*/ 172 w 2296"/>
                <a:gd name="T79" fmla="*/ 1478 h 1469"/>
                <a:gd name="T80" fmla="*/ 117 w 2296"/>
                <a:gd name="T81" fmla="*/ 1422 h 1469"/>
                <a:gd name="T82" fmla="*/ 95 w 2296"/>
                <a:gd name="T83" fmla="*/ 1366 h 1469"/>
                <a:gd name="T84" fmla="*/ 112 w 2296"/>
                <a:gd name="T85" fmla="*/ 1314 h 1469"/>
                <a:gd name="T86" fmla="*/ 168 w 2296"/>
                <a:gd name="T87" fmla="*/ 1263 h 1469"/>
                <a:gd name="T88" fmla="*/ 272 w 2296"/>
                <a:gd name="T89" fmla="*/ 1217 h 1469"/>
                <a:gd name="T90" fmla="*/ 419 w 2296"/>
                <a:gd name="T91" fmla="*/ 1172 h 1469"/>
                <a:gd name="T92" fmla="*/ 613 w 2296"/>
                <a:gd name="T93" fmla="*/ 1138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1"/>
                </a:gs>
                <a:gs pos="100000">
                  <a:srgbClr val="003399"/>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a:buClr>
                  <a:srgbClr val="000000"/>
                </a:buClr>
                <a:buSzPct val="100000"/>
                <a:buFont typeface="Times New Roman" panose="02020603050405020304" pitchFamily="18" charset="0"/>
                <a:buNone/>
              </a:pPr>
              <a:endParaRPr lang="en-US" smtClean="0">
                <a:solidFill>
                  <a:srgbClr val="FFFFFF"/>
                </a:solidFill>
                <a:latin typeface="Arial" panose="020B0604020202020204" pitchFamily="34" charset="0"/>
              </a:endParaRPr>
            </a:p>
          </p:txBody>
        </p:sp>
        <p:sp>
          <p:nvSpPr>
            <p:cNvPr id="1034" name="Freeform 11"/>
            <p:cNvSpPr>
              <a:spLocks noChangeArrowheads="1"/>
            </p:cNvSpPr>
            <p:nvPr/>
          </p:nvSpPr>
          <p:spPr bwMode="auto">
            <a:xfrm>
              <a:off x="0" y="0"/>
              <a:ext cx="5757" cy="1775"/>
            </a:xfrm>
            <a:custGeom>
              <a:avLst/>
              <a:gdLst>
                <a:gd name="T0" fmla="*/ 0 w 5740"/>
                <a:gd name="T1" fmla="*/ 0 h 1906"/>
                <a:gd name="T2" fmla="*/ 0 w 5740"/>
                <a:gd name="T3" fmla="*/ 1775 h 1906"/>
                <a:gd name="T4" fmla="*/ 5757 w 5740"/>
                <a:gd name="T5" fmla="*/ 1775 h 1906"/>
                <a:gd name="T6" fmla="*/ 5757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rgbClr val="003399"/>
                </a:gs>
                <a:gs pos="100000">
                  <a:srgbClr val="00051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a:buClr>
                  <a:srgbClr val="000000"/>
                </a:buClr>
                <a:buSzPct val="100000"/>
                <a:buFont typeface="Times New Roman" panose="02020603050405020304" pitchFamily="18" charset="0"/>
                <a:buNone/>
              </a:pPr>
              <a:endParaRPr lang="en-US" smtClean="0">
                <a:solidFill>
                  <a:srgbClr val="FFFFFF"/>
                </a:solidFill>
                <a:latin typeface="Arial" panose="020B0604020202020204" pitchFamily="34" charset="0"/>
              </a:endParaRPr>
            </a:p>
          </p:txBody>
        </p:sp>
      </p:grpSp>
      <p:sp>
        <p:nvSpPr>
          <p:cNvPr id="1036" name="Rectangle 12"/>
          <p:cNvSpPr>
            <a:spLocks noGrp="1" noChangeArrowheads="1"/>
          </p:cNvSpPr>
          <p:nvPr>
            <p:ph type="title"/>
          </p:nvPr>
        </p:nvSpPr>
        <p:spPr bwMode="auto">
          <a:xfrm>
            <a:off x="457200" y="128588"/>
            <a:ext cx="8228013"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037" name="Rectangle 13"/>
          <p:cNvSpPr>
            <a:spLocks noGrp="1" noChangeArrowheads="1"/>
          </p:cNvSpPr>
          <p:nvPr>
            <p:ph type="ftr"/>
          </p:nvPr>
        </p:nvSpPr>
        <p:spPr bwMode="auto">
          <a:xfrm>
            <a:off x="3124200" y="6248400"/>
            <a:ext cx="2894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mtClean="0">
                <a:solidFill>
                  <a:srgbClr val="000000"/>
                </a:solidFill>
                <a:latin typeface="Arial" charset="0"/>
                <a:ea typeface="Microsoft YaHei" charset="-122"/>
              </a:defRPr>
            </a:lvl1pPr>
          </a:lstStyle>
          <a:p>
            <a:pPr defTabSz="449263">
              <a:buSzPct val="100000"/>
              <a:defRPr/>
            </a:pPr>
            <a:endParaRPr lang="uk-UA"/>
          </a:p>
        </p:txBody>
      </p:sp>
      <p:sp>
        <p:nvSpPr>
          <p:cNvPr id="1038" name="Rectangle 14"/>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Tree>
    <p:extLst>
      <p:ext uri="{BB962C8B-B14F-4D97-AF65-F5344CB8AC3E}">
        <p14:creationId xmlns:p14="http://schemas.microsoft.com/office/powerpoint/2010/main" val="292845510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itchFamily="32" charset="0"/>
          <a:ea typeface="Microsoft YaHei" charset="-122"/>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itchFamily="32" charset="0"/>
          <a:ea typeface="Microsoft YaHei" charset="-122"/>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itchFamily="32" charset="0"/>
          <a:ea typeface="Microsoft YaHei" charset="-122"/>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itchFamily="32" charset="0"/>
          <a:ea typeface="Microsoft YaHei" charset="-122"/>
        </a:defRPr>
      </a:lvl5pPr>
      <a:lvl6pPr marL="2514600" indent="-228600" algn="ctr" defTabSz="449263" rtl="0" fontAlgn="base">
        <a:spcBef>
          <a:spcPct val="0"/>
        </a:spcBef>
        <a:spcAft>
          <a:spcPct val="0"/>
        </a:spcAft>
        <a:buClr>
          <a:srgbClr val="000000"/>
        </a:buClr>
        <a:buSzPct val="100000"/>
        <a:buFont typeface="Times New Roman" pitchFamily="16" charset="0"/>
        <a:defRPr sz="4400" b="1">
          <a:solidFill>
            <a:srgbClr val="E5E5FF"/>
          </a:solidFill>
          <a:effectLst>
            <a:outerShdw blurRad="38100" dist="38100" dir="2700000" algn="tl">
              <a:srgbClr val="000000"/>
            </a:outerShdw>
          </a:effectLst>
          <a:latin typeface="Garamond" pitchFamily="32" charset="0"/>
          <a:ea typeface="Microsoft YaHei" charset="-122"/>
        </a:defRPr>
      </a:lvl6pPr>
      <a:lvl7pPr marL="2971800" indent="-228600" algn="ctr" defTabSz="449263" rtl="0" fontAlgn="base">
        <a:spcBef>
          <a:spcPct val="0"/>
        </a:spcBef>
        <a:spcAft>
          <a:spcPct val="0"/>
        </a:spcAft>
        <a:buClr>
          <a:srgbClr val="000000"/>
        </a:buClr>
        <a:buSzPct val="100000"/>
        <a:buFont typeface="Times New Roman" pitchFamily="16" charset="0"/>
        <a:defRPr sz="4400" b="1">
          <a:solidFill>
            <a:srgbClr val="E5E5FF"/>
          </a:solidFill>
          <a:effectLst>
            <a:outerShdw blurRad="38100" dist="38100" dir="2700000" algn="tl">
              <a:srgbClr val="000000"/>
            </a:outerShdw>
          </a:effectLst>
          <a:latin typeface="Garamond" pitchFamily="32" charset="0"/>
          <a:ea typeface="Microsoft YaHei" charset="-122"/>
        </a:defRPr>
      </a:lvl7pPr>
      <a:lvl8pPr marL="3429000" indent="-228600" algn="ctr" defTabSz="449263" rtl="0" fontAlgn="base">
        <a:spcBef>
          <a:spcPct val="0"/>
        </a:spcBef>
        <a:spcAft>
          <a:spcPct val="0"/>
        </a:spcAft>
        <a:buClr>
          <a:srgbClr val="000000"/>
        </a:buClr>
        <a:buSzPct val="100000"/>
        <a:buFont typeface="Times New Roman" pitchFamily="16" charset="0"/>
        <a:defRPr sz="4400" b="1">
          <a:solidFill>
            <a:srgbClr val="E5E5FF"/>
          </a:solidFill>
          <a:effectLst>
            <a:outerShdw blurRad="38100" dist="38100" dir="2700000" algn="tl">
              <a:srgbClr val="000000"/>
            </a:outerShdw>
          </a:effectLst>
          <a:latin typeface="Garamond" pitchFamily="32" charset="0"/>
          <a:ea typeface="Microsoft YaHei" charset="-122"/>
        </a:defRPr>
      </a:lvl8pPr>
      <a:lvl9pPr marL="3886200" indent="-228600" algn="ctr" defTabSz="449263" rtl="0" fontAlgn="base">
        <a:spcBef>
          <a:spcPct val="0"/>
        </a:spcBef>
        <a:spcAft>
          <a:spcPct val="0"/>
        </a:spcAft>
        <a:buClr>
          <a:srgbClr val="000000"/>
        </a:buClr>
        <a:buSzPct val="100000"/>
        <a:buFont typeface="Times New Roman" pitchFamily="16" charset="0"/>
        <a:defRPr sz="4400" b="1">
          <a:solidFill>
            <a:srgbClr val="E5E5FF"/>
          </a:solidFill>
          <a:effectLst>
            <a:outerShdw blurRad="38100" dist="38100" dir="2700000" algn="tl">
              <a:srgbClr val="000000"/>
            </a:outerShdw>
          </a:effectLst>
          <a:latin typeface="Garamond" pitchFamily="32" charset="0"/>
          <a:ea typeface="Microsoft YaHei" charset="-122"/>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FFFFFF"/>
          </a:solidFill>
          <a:effectLst>
            <a:outerShdw blurRad="38100" dist="38100" dir="2700000" algn="tl">
              <a:srgbClr val="000000"/>
            </a:outerShdw>
          </a:effectLst>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FFFFFF"/>
          </a:solidFill>
          <a:effectLst>
            <a:outerShdw blurRad="38100" dist="38100" dir="2700000" algn="tl">
              <a:srgbClr val="000000"/>
            </a:outerShdw>
          </a:effectLst>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FFFFFF"/>
          </a:solidFill>
          <a:effectLst>
            <a:outerShdw blurRad="38100" dist="38100" dir="2700000" algn="tl">
              <a:srgbClr val="000000"/>
            </a:outerShdw>
          </a:effectLst>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effectLst>
            <a:outerShdw blurRad="38100" dist="38100" dir="2700000" algn="tl">
              <a:srgbClr val="000000"/>
            </a:outerShdw>
          </a:effectLst>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effectLst>
            <a:outerShdw blurRad="38100" dist="38100" dir="2700000" algn="tl">
              <a:srgbClr val="000000"/>
            </a:outerShdw>
          </a:effectLst>
          <a:latin typeface="+mn-lt"/>
          <a:ea typeface="+mn-ea"/>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FFFFFF"/>
          </a:solidFill>
          <a:effectLst>
            <a:outerShdw blurRad="38100" dist="38100" dir="2700000" algn="tl">
              <a:srgbClr val="000000"/>
            </a:outerShdw>
          </a:effectLst>
          <a:latin typeface="+mn-lt"/>
          <a:ea typeface="+mn-ea"/>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FFFFFF"/>
          </a:solidFill>
          <a:effectLst>
            <a:outerShdw blurRad="38100" dist="38100" dir="2700000" algn="tl">
              <a:srgbClr val="000000"/>
            </a:outerShdw>
          </a:effectLst>
          <a:latin typeface="+mn-lt"/>
          <a:ea typeface="+mn-ea"/>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FFFFFF"/>
          </a:solidFill>
          <a:effectLst>
            <a:outerShdw blurRad="38100" dist="38100" dir="2700000" algn="tl">
              <a:srgbClr val="000000"/>
            </a:outerShdw>
          </a:effectLst>
          <a:latin typeface="+mn-lt"/>
          <a:ea typeface="+mn-ea"/>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FFFFFF"/>
          </a:solidFill>
          <a:effectLst>
            <a:outerShdw blurRad="38100" dist="38100" dir="2700000" algn="tl">
              <a:srgbClr val="000000"/>
            </a:outerShdw>
          </a:effectLst>
          <a:latin typeface="+mn-lt"/>
          <a:ea typeface="+mn-ea"/>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444D7B4-B09C-4E25-8534-9FA94DA5BC03}" type="datetimeFigureOut">
              <a:rPr lang="ru-RU" smtClean="0">
                <a:solidFill>
                  <a:prstClr val="black">
                    <a:tint val="75000"/>
                  </a:prstClr>
                </a:solidFill>
                <a:latin typeface="Calibri"/>
              </a:rPr>
              <a:pPr fontAlgn="auto">
                <a:spcBef>
                  <a:spcPts val="0"/>
                </a:spcBef>
                <a:spcAft>
                  <a:spcPts val="0"/>
                </a:spcAft>
              </a:pPr>
              <a:t>02.09.2015</a:t>
            </a:fld>
            <a:endParaRPr lang="ru-RU">
              <a:solidFill>
                <a:prstClr val="black">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prstClr val="black">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6644BDF-8198-468C-AAB1-1D45B18E6C71}" type="slidenum">
              <a:rPr lang="ru-RU" smtClean="0">
                <a:solidFill>
                  <a:prstClr val="black">
                    <a:tint val="75000"/>
                  </a:prstClr>
                </a:solidFill>
                <a:latin typeface="Calibri"/>
              </a:rPr>
              <a:pPr fontAlgn="auto">
                <a:spcBef>
                  <a:spcPts val="0"/>
                </a:spcBef>
                <a:spcAft>
                  <a:spcPts val="0"/>
                </a:spcAft>
              </a:pPr>
              <a:t>‹#›</a:t>
            </a:fld>
            <a:endParaRPr lang="ru-RU">
              <a:solidFill>
                <a:prstClr val="black">
                  <a:tint val="75000"/>
                </a:prstClr>
              </a:solidFill>
              <a:latin typeface="Calibri"/>
            </a:endParaRPr>
          </a:p>
        </p:txBody>
      </p:sp>
    </p:spTree>
    <p:extLst>
      <p:ext uri="{BB962C8B-B14F-4D97-AF65-F5344CB8AC3E}">
        <p14:creationId xmlns:p14="http://schemas.microsoft.com/office/powerpoint/2010/main" val="66028154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309974E-54FF-4425-BF9B-2794F6E87B73}" type="datetimeFigureOut">
              <a:rPr lang="ru-RU" smtClean="0">
                <a:solidFill>
                  <a:prstClr val="black">
                    <a:tint val="75000"/>
                  </a:prstClr>
                </a:solidFill>
                <a:latin typeface="Calibri"/>
              </a:rPr>
              <a:pPr fontAlgn="auto">
                <a:spcBef>
                  <a:spcPts val="0"/>
                </a:spcBef>
                <a:spcAft>
                  <a:spcPts val="0"/>
                </a:spcAft>
              </a:pPr>
              <a:t>02.09.2015</a:t>
            </a:fld>
            <a:endParaRPr lang="ru-RU">
              <a:solidFill>
                <a:prstClr val="black">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prstClr val="black">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1B24D4D-B6E6-4ED6-BA8A-52DDB114CDD1}" type="slidenum">
              <a:rPr lang="ru-RU" smtClean="0">
                <a:solidFill>
                  <a:prstClr val="black">
                    <a:tint val="75000"/>
                  </a:prstClr>
                </a:solidFill>
                <a:latin typeface="Calibri"/>
              </a:rPr>
              <a:pPr fontAlgn="auto">
                <a:spcBef>
                  <a:spcPts val="0"/>
                </a:spcBef>
                <a:spcAft>
                  <a:spcPts val="0"/>
                </a:spcAft>
              </a:pPr>
              <a:t>‹#›</a:t>
            </a:fld>
            <a:endParaRPr lang="ru-RU">
              <a:solidFill>
                <a:prstClr val="black">
                  <a:tint val="75000"/>
                </a:prstClr>
              </a:solidFill>
              <a:latin typeface="Calibri"/>
            </a:endParaRPr>
          </a:p>
        </p:txBody>
      </p:sp>
    </p:spTree>
    <p:extLst>
      <p:ext uri="{BB962C8B-B14F-4D97-AF65-F5344CB8AC3E}">
        <p14:creationId xmlns:p14="http://schemas.microsoft.com/office/powerpoint/2010/main" val="1975797561"/>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61.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6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61.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6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9.jpeg"/><Relationship Id="rId17" Type="http://schemas.openxmlformats.org/officeDocument/2006/relationships/image" Target="../media/image54.gif"/><Relationship Id="rId2" Type="http://schemas.openxmlformats.org/officeDocument/2006/relationships/image" Target="../media/image39.jpeg"/><Relationship Id="rId16" Type="http://schemas.openxmlformats.org/officeDocument/2006/relationships/image" Target="../media/image53.jpeg"/><Relationship Id="rId1" Type="http://schemas.openxmlformats.org/officeDocument/2006/relationships/slideLayout" Target="../slideLayouts/slideLayout72.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5" Type="http://schemas.openxmlformats.org/officeDocument/2006/relationships/image" Target="../media/image5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 Id="rId14" Type="http://schemas.openxmlformats.org/officeDocument/2006/relationships/image" Target="../media/image51.jpeg"/></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2.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_rels/slide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38.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1.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1.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hyperlink" Target="http://www.google.com.ua/url?sa=t&amp;rct=j&amp;q=%20north%20alabama%20center%20for%20educational%20excellence%20france&amp;source=web&amp;cd=1&amp;cad=rja&amp;ved=0CCoQFjAA&amp;url=http://www.yelp.com/biz/north-alabama-center-for-educational-excellence-huntsville&amp;ei=jpmfUfb0CM_G7AbvwYGABQ&amp;usg=AFQjCNGlfO1YRQyW0vh7NYz6CWkWmp1O8A&amp;bvm=bv.47008514,d.ZWU" TargetMode="Externa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1.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1.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468313" y="188913"/>
            <a:ext cx="8281987" cy="1439862"/>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fr-FR" sz="3200" dirty="0" smtClean="0">
                <a:solidFill>
                  <a:srgbClr val="FFFFCC"/>
                </a:solidFill>
                <a:latin typeface="Times New Roman" pitchFamily="16" charset="0"/>
              </a:rPr>
              <a:t>UUNIVERSITE NATIONALE AGRAIRE DE BILA TSERKVA</a:t>
            </a:r>
            <a:endParaRPr lang="uk-UA" sz="3200" dirty="0" smtClean="0">
              <a:solidFill>
                <a:srgbClr val="FFFFCC"/>
              </a:solidFill>
              <a:latin typeface="Times New Roman" pitchFamily="16" charset="0"/>
            </a:endParaRPr>
          </a:p>
        </p:txBody>
      </p:sp>
      <p:sp>
        <p:nvSpPr>
          <p:cNvPr id="4098" name="Rectangle 2"/>
          <p:cNvSpPr>
            <a:spLocks noGrp="1" noChangeArrowheads="1"/>
          </p:cNvSpPr>
          <p:nvPr>
            <p:ph type="subTitle" idx="4294967295"/>
          </p:nvPr>
        </p:nvSpPr>
        <p:spPr>
          <a:xfrm>
            <a:off x="323850" y="5300663"/>
            <a:ext cx="8497888" cy="1223962"/>
          </a:xfrm>
        </p:spPr>
        <p:txBody>
          <a:bodyPr lIns="90000" tIns="46800" rIns="90000" bIns="46800"/>
          <a:lstStyle/>
          <a:p>
            <a:pPr marL="0" indent="0" algn="ctr" eaLnBrk="1" hangingPunct="1">
              <a:lnSpc>
                <a:spcPct val="90000"/>
              </a:lnSpc>
              <a:spcBef>
                <a:spcPts val="650"/>
              </a:spcBef>
              <a:buClrTx/>
              <a:buSzPct val="7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fr-FR" sz="2800" b="1" dirty="0">
                <a:effectLst/>
              </a:rPr>
              <a:t>Centre éducatif et scientifique puissant qui fournit  les régions centrales et occidentales de l'Ukraine en  cadres qualifiés.</a:t>
            </a:r>
            <a:endParaRPr lang="uk-UA" sz="2600" b="1" dirty="0" smtClean="0">
              <a:latin typeface="Times New Roman" pitchFamily="16" charset="0"/>
            </a:endParaRPr>
          </a:p>
        </p:txBody>
      </p:sp>
      <p:pic>
        <p:nvPicPr>
          <p:cNvPr id="30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628775"/>
            <a:ext cx="5400675" cy="3457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90430817"/>
      </p:ext>
    </p:extLst>
  </p:cSld>
  <p:clrMapOvr>
    <a:masterClrMapping/>
  </p:clrMapOvr>
  <p:transition spd="med" advTm="10240">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179388" y="404813"/>
            <a:ext cx="8785225"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p>
            <a:pPr algn="ctr" defTabSz="449263">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fr-FR" sz="2800" dirty="0" smtClean="0">
                <a:solidFill>
                  <a:schemeClr val="bg1"/>
                </a:solidFill>
              </a:rPr>
              <a:t>LA FACULTÉ DE DROIT</a:t>
            </a:r>
            <a:endParaRPr lang="uk-UA" sz="2800" dirty="0" smtClean="0">
              <a:solidFill>
                <a:schemeClr val="bg1"/>
              </a:solidFill>
            </a:endParaRPr>
          </a:p>
          <a:p>
            <a:pPr algn="ctr" defTabSz="449263">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ru-RU" sz="2800" b="1" dirty="0" smtClean="0">
                <a:solidFill>
                  <a:srgbClr val="E5E5FF"/>
                </a:solidFill>
                <a:effectLst>
                  <a:outerShdw blurRad="38100" dist="38100" dir="2700000" algn="tl">
                    <a:srgbClr val="000000"/>
                  </a:outerShdw>
                </a:effectLst>
                <a:latin typeface="Garamond" pitchFamily="32" charset="0"/>
              </a:rPr>
              <a:t> </a:t>
            </a:r>
            <a:endParaRPr lang="ru-RU" sz="2800" b="1" dirty="0">
              <a:solidFill>
                <a:srgbClr val="E5E5FF"/>
              </a:solidFill>
              <a:effectLst>
                <a:outerShdw blurRad="38100" dist="38100" dir="2700000" algn="tl">
                  <a:srgbClr val="000000"/>
                </a:outerShdw>
              </a:effectLst>
              <a:latin typeface="Garamond" pitchFamily="32" charset="0"/>
            </a:endParaRPr>
          </a:p>
        </p:txBody>
      </p:sp>
      <p:pic>
        <p:nvPicPr>
          <p:cNvPr id="13315"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443663" y="1196975"/>
            <a:ext cx="2376487" cy="1579563"/>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6" name="Picture 4"/>
          <p:cNvPicPr>
            <a:picLocks noChangeAspect="1" noChangeArrowheads="1"/>
          </p:cNvPicPr>
          <p:nvPr/>
        </p:nvPicPr>
        <p:blipFill>
          <a:blip r:embed="rId4">
            <a:lum bright="6000"/>
            <a:extLst>
              <a:ext uri="{28A0092B-C50C-407E-A947-70E740481C1C}">
                <a14:useLocalDpi xmlns:a14="http://schemas.microsoft.com/office/drawing/2010/main" val="0"/>
              </a:ext>
            </a:extLst>
          </a:blip>
          <a:srcRect l="2914" t="11755" r="63"/>
          <a:stretch>
            <a:fillRect/>
          </a:stretch>
        </p:blipFill>
        <p:spPr bwMode="auto">
          <a:xfrm>
            <a:off x="6443663" y="4841875"/>
            <a:ext cx="2520950" cy="1720850"/>
          </a:xfrm>
          <a:prstGeom prst="rect">
            <a:avLst/>
          </a:prstGeom>
          <a:noFill/>
          <a:ln>
            <a:noFill/>
          </a:ln>
          <a:effectLst/>
          <a:extLst>
            <a:ext uri="{909E8E84-426E-40DD-AFC4-6F175D3DCCD1}">
              <a14:hiddenFill xmlns:a14="http://schemas.microsoft.com/office/drawing/2010/main">
                <a:blipFill dpi="0" rotWithShape="0">
                  <a:blip>
                    <a:lum bright="6000"/>
                  </a:blip>
                  <a:srcRect l="2914" t="11755" r="6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1" name="Text Box 5"/>
          <p:cNvSpPr txBox="1">
            <a:spLocks noChangeArrowheads="1"/>
          </p:cNvSpPr>
          <p:nvPr/>
        </p:nvSpPr>
        <p:spPr bwMode="auto">
          <a:xfrm>
            <a:off x="250826" y="1959041"/>
            <a:ext cx="6045199" cy="5142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indent="446088">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9pPr>
          </a:lstStyle>
          <a:p>
            <a:pPr>
              <a:lnSpc>
                <a:spcPct val="150000"/>
              </a:lnSpc>
            </a:pPr>
            <a:r>
              <a:rPr lang="fr-FR" sz="1600" dirty="0" smtClean="0"/>
              <a:t>La </a:t>
            </a:r>
            <a:r>
              <a:rPr lang="fr-FR" sz="1600" dirty="0"/>
              <a:t>faculté existe depuis 2003 </a:t>
            </a:r>
            <a:r>
              <a:rPr lang="fr-FR" sz="1600" dirty="0" smtClean="0"/>
              <a:t>et depuis </a:t>
            </a:r>
            <a:r>
              <a:rPr lang="fr-FR" sz="1600" dirty="0"/>
              <a:t>lors, le corps professoral formé plus d'un millier de spécialistes. </a:t>
            </a:r>
            <a:r>
              <a:rPr lang="fr-FR" sz="1600" dirty="0" smtClean="0"/>
              <a:t>La faculté  </a:t>
            </a:r>
            <a:r>
              <a:rPr lang="fr-FR" sz="1600" dirty="0"/>
              <a:t>propose baccalauréat pour la spécialité «jurisprudence</a:t>
            </a:r>
            <a:r>
              <a:rPr lang="fr-FR" sz="1600" dirty="0" smtClean="0"/>
              <a:t>».</a:t>
            </a:r>
          </a:p>
          <a:p>
            <a:pPr>
              <a:lnSpc>
                <a:spcPct val="150000"/>
              </a:lnSpc>
            </a:pPr>
            <a:r>
              <a:rPr lang="fr-FR" sz="1600" dirty="0" smtClean="0"/>
              <a:t>A </a:t>
            </a:r>
            <a:r>
              <a:rPr lang="fr-FR" sz="1600" dirty="0"/>
              <a:t>la faculté plus de 50 matériels didactiques ont été préparés. En 2003 le Centre d’assistance juridique a été fondé ou les étudiants consultent les habitants de notre ville </a:t>
            </a:r>
            <a:r>
              <a:rPr lang="fr-FR" sz="1600" dirty="0" smtClean="0"/>
              <a:t>et région en </a:t>
            </a:r>
            <a:r>
              <a:rPr lang="fr-FR" sz="1600" dirty="0"/>
              <a:t>matières de leurs droits. </a:t>
            </a:r>
          </a:p>
          <a:p>
            <a:pPr>
              <a:lnSpc>
                <a:spcPct val="150000"/>
              </a:lnSpc>
            </a:pPr>
            <a:r>
              <a:rPr lang="fr-FR" sz="1600" dirty="0" smtClean="0"/>
              <a:t>Il </a:t>
            </a:r>
            <a:r>
              <a:rPr lang="fr-FR" sz="1600" dirty="0"/>
              <a:t>y a trois chaires sur la faculté: </a:t>
            </a:r>
            <a:endParaRPr lang="fr-FR" sz="1600" dirty="0" smtClean="0"/>
          </a:p>
          <a:p>
            <a:pPr marL="285750" indent="-285750">
              <a:lnSpc>
                <a:spcPct val="150000"/>
              </a:lnSpc>
              <a:buFontTx/>
              <a:buChar char="-"/>
            </a:pPr>
            <a:r>
              <a:rPr lang="fr-FR" sz="1600" dirty="0" smtClean="0"/>
              <a:t>l’histoire </a:t>
            </a:r>
            <a:r>
              <a:rPr lang="fr-FR" sz="1600" dirty="0"/>
              <a:t>et théorie d’état et </a:t>
            </a:r>
            <a:r>
              <a:rPr lang="fr-FR" sz="1600" dirty="0" smtClean="0"/>
              <a:t>droits; </a:t>
            </a:r>
          </a:p>
          <a:p>
            <a:pPr marL="285750" indent="-285750">
              <a:lnSpc>
                <a:spcPct val="150000"/>
              </a:lnSpc>
              <a:buFontTx/>
              <a:buChar char="-"/>
            </a:pPr>
            <a:r>
              <a:rPr lang="fr-FR" sz="1600" dirty="0" smtClean="0"/>
              <a:t>droit civil; </a:t>
            </a:r>
          </a:p>
          <a:p>
            <a:pPr marL="285750" indent="-285750">
              <a:lnSpc>
                <a:spcPct val="150000"/>
              </a:lnSpc>
              <a:buFontTx/>
              <a:buChar char="-"/>
            </a:pPr>
            <a:r>
              <a:rPr lang="fr-FR" sz="1600" dirty="0" smtClean="0"/>
              <a:t>droit public.</a:t>
            </a:r>
            <a:endParaRPr lang="uk-UA" sz="1600" dirty="0"/>
          </a:p>
          <a:p>
            <a:pPr>
              <a:lnSpc>
                <a:spcPct val="150000"/>
              </a:lnSpc>
            </a:pPr>
            <a:endParaRPr lang="fr-FR" sz="1600" dirty="0"/>
          </a:p>
          <a:p>
            <a:pPr>
              <a:lnSpc>
                <a:spcPct val="150000"/>
              </a:lnSpc>
            </a:pPr>
            <a:endParaRPr lang="uk-UA" sz="1600" dirty="0"/>
          </a:p>
          <a:p>
            <a:pPr algn="just" defTabSz="449263">
              <a:buSzPct val="100000"/>
              <a:defRPr/>
            </a:pPr>
            <a:endParaRPr lang="uk-UA" sz="1600" b="1" dirty="0" smtClean="0">
              <a:effectLst>
                <a:outerShdw blurRad="38100" dist="38100" dir="2700000" algn="tl">
                  <a:srgbClr val="000000"/>
                </a:outerShdw>
              </a:effectLst>
              <a:latin typeface="Times New Roman" pitchFamily="16" charset="0"/>
            </a:endParaRPr>
          </a:p>
        </p:txBody>
      </p:sp>
      <p:pic>
        <p:nvPicPr>
          <p:cNvPr id="13318"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0488" y="2895600"/>
            <a:ext cx="2620962"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793424"/>
      </p:ext>
    </p:extLst>
  </p:cSld>
  <p:clrMapOvr>
    <a:masterClrMapping/>
  </p:clrMapOvr>
  <p:transition spd="med" advTm="10240">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323850" y="2420938"/>
            <a:ext cx="8497888" cy="172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gn="ctr" defTabSz="449263">
              <a:lnSpc>
                <a:spcPct val="90000"/>
              </a:lnSpc>
              <a:spcBef>
                <a:spcPts val="600"/>
              </a:spcBef>
              <a:buSzPct val="7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uk-UA" sz="2400" b="1" dirty="0">
              <a:solidFill>
                <a:srgbClr val="FFFFFF"/>
              </a:solidFill>
              <a:effectLst>
                <a:outerShdw blurRad="38100" dist="38100" dir="2700000" algn="tl">
                  <a:srgbClr val="000000"/>
                </a:outerShdw>
              </a:effectLst>
              <a:latin typeface="Times New Roman" pitchFamily="16" charset="0"/>
            </a:endParaRPr>
          </a:p>
        </p:txBody>
      </p:sp>
      <p:pic>
        <p:nvPicPr>
          <p:cNvPr id="14339" name="Picture 2"/>
          <p:cNvPicPr>
            <a:picLocks noChangeAspect="1" noChangeArrowheads="1"/>
          </p:cNvPicPr>
          <p:nvPr/>
        </p:nvPicPr>
        <p:blipFill>
          <a:blip r:embed="rId3">
            <a:extLst>
              <a:ext uri="{28A0092B-C50C-407E-A947-70E740481C1C}">
                <a14:useLocalDpi xmlns:a14="http://schemas.microsoft.com/office/drawing/2010/main" val="0"/>
              </a:ext>
            </a:extLst>
          </a:blip>
          <a:srcRect b="4019"/>
          <a:stretch>
            <a:fillRect/>
          </a:stretch>
        </p:blipFill>
        <p:spPr bwMode="auto">
          <a:xfrm>
            <a:off x="971550" y="115888"/>
            <a:ext cx="3384550" cy="2160587"/>
          </a:xfrm>
          <a:prstGeom prst="rect">
            <a:avLst/>
          </a:prstGeom>
          <a:noFill/>
          <a:ln>
            <a:noFill/>
          </a:ln>
          <a:effectLst/>
          <a:extLst>
            <a:ext uri="{909E8E84-426E-40DD-AFC4-6F175D3DCCD1}">
              <a14:hiddenFill xmlns:a14="http://schemas.microsoft.com/office/drawing/2010/main">
                <a:blipFill dpi="0" rotWithShape="0">
                  <a:blip/>
                  <a:srcRect b="401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0" name="Picture 3"/>
          <p:cNvPicPr>
            <a:picLocks noChangeAspect="1" noChangeArrowheads="1"/>
          </p:cNvPicPr>
          <p:nvPr/>
        </p:nvPicPr>
        <p:blipFill>
          <a:blip r:embed="rId4">
            <a:extLst>
              <a:ext uri="{28A0092B-C50C-407E-A947-70E740481C1C}">
                <a14:useLocalDpi xmlns:a14="http://schemas.microsoft.com/office/drawing/2010/main" val="0"/>
              </a:ext>
            </a:extLst>
          </a:blip>
          <a:srcRect b="1945"/>
          <a:stretch>
            <a:fillRect/>
          </a:stretch>
        </p:blipFill>
        <p:spPr bwMode="auto">
          <a:xfrm>
            <a:off x="4643438" y="115888"/>
            <a:ext cx="3313112" cy="2160587"/>
          </a:xfrm>
          <a:prstGeom prst="rect">
            <a:avLst/>
          </a:prstGeom>
          <a:noFill/>
          <a:ln>
            <a:noFill/>
          </a:ln>
          <a:effectLst/>
          <a:extLst>
            <a:ext uri="{909E8E84-426E-40DD-AFC4-6F175D3DCCD1}">
              <a14:hiddenFill xmlns:a14="http://schemas.microsoft.com/office/drawing/2010/main">
                <a:blipFill dpi="0" rotWithShape="0">
                  <a:blip/>
                  <a:srcRect b="194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1" name="Picture 4"/>
          <p:cNvPicPr>
            <a:picLocks noChangeAspect="1" noChangeArrowheads="1"/>
          </p:cNvPicPr>
          <p:nvPr/>
        </p:nvPicPr>
        <p:blipFill>
          <a:blip r:embed="rId5">
            <a:extLst>
              <a:ext uri="{28A0092B-C50C-407E-A947-70E740481C1C}">
                <a14:useLocalDpi xmlns:a14="http://schemas.microsoft.com/office/drawing/2010/main" val="0"/>
              </a:ext>
            </a:extLst>
          </a:blip>
          <a:srcRect t="6270" r="2066"/>
          <a:stretch>
            <a:fillRect/>
          </a:stretch>
        </p:blipFill>
        <p:spPr bwMode="auto">
          <a:xfrm>
            <a:off x="5795963" y="4217988"/>
            <a:ext cx="3297237" cy="2241550"/>
          </a:xfrm>
          <a:prstGeom prst="rect">
            <a:avLst/>
          </a:prstGeom>
          <a:noFill/>
          <a:ln>
            <a:noFill/>
          </a:ln>
          <a:effectLst/>
          <a:extLst>
            <a:ext uri="{909E8E84-426E-40DD-AFC4-6F175D3DCCD1}">
              <a14:hiddenFill xmlns:a14="http://schemas.microsoft.com/office/drawing/2010/main">
                <a:blipFill dpi="0" rotWithShape="0">
                  <a:blip/>
                  <a:srcRect t="6270" r="2066"/>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2" name="Рисунок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22600" y="4224338"/>
            <a:ext cx="2989263"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Рисунок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950" y="4217988"/>
            <a:ext cx="29146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55576" y="2623611"/>
            <a:ext cx="7920880" cy="1323439"/>
          </a:xfrm>
          <a:prstGeom prst="rect">
            <a:avLst/>
          </a:prstGeom>
        </p:spPr>
        <p:txBody>
          <a:bodyPr wrap="square">
            <a:spAutoFit/>
          </a:bodyPr>
          <a:lstStyle/>
          <a:p>
            <a:pPr>
              <a:spcAft>
                <a:spcPts val="0"/>
              </a:spcAft>
            </a:pPr>
            <a:r>
              <a:rPr lang="fr-FR" sz="2000" dirty="0">
                <a:solidFill>
                  <a:schemeClr val="bg1"/>
                </a:solidFill>
                <a:latin typeface="Times New Roman" panose="02020603050405020304" pitchFamily="18" charset="0"/>
                <a:ea typeface="Times New Roman" panose="02020603050405020304" pitchFamily="18" charset="0"/>
              </a:rPr>
              <a:t>Le Centre de ressources et d’information, le département d’information avec le secteur de polygraphie, la bibliothèque scientifique, les salles de lecture, le bloc expérimental clinique, 8 foyers, le sanatorium sont à disposition des étudiants.</a:t>
            </a:r>
            <a:endParaRPr lang="uk-UA" sz="20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8636677"/>
      </p:ext>
    </p:extLst>
  </p:cSld>
  <p:clrMapOvr>
    <a:masterClrMapping/>
  </p:clrMapOvr>
  <p:transition spd="med" advTm="10240">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323850" y="404664"/>
            <a:ext cx="8497888" cy="201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gn="ctr" defTabSz="449263">
              <a:spcBef>
                <a:spcPts val="550"/>
              </a:spcBef>
              <a:buSzPct val="7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fr-FR" sz="2200" dirty="0">
                <a:solidFill>
                  <a:schemeClr val="bg1"/>
                </a:solidFill>
              </a:rPr>
              <a:t>L’attention spéciale est accordée à l’éducation physique de la jeunesse à l’université ou à présent les champions du monde de karaté, les gagnants de la Coupe du monde de cyclisme, les vainqueurs de la Coupe d’Europe d’athlétisme et d’haltérophilie font ses études. Parmi eux il y a 23 médailles d’or, 17 médailles de bronze au niveau de l’Ukraine, aux compétitions du niveau régional – 28 médailles d’or, 12 médailles d’argent et 7 </a:t>
            </a:r>
            <a:r>
              <a:rPr lang="fr-FR" sz="2200" dirty="0" err="1">
                <a:solidFill>
                  <a:schemeClr val="bg1"/>
                </a:solidFill>
              </a:rPr>
              <a:t>madailles</a:t>
            </a:r>
            <a:r>
              <a:rPr lang="fr-FR" sz="2200" dirty="0">
                <a:solidFill>
                  <a:schemeClr val="bg1"/>
                </a:solidFill>
              </a:rPr>
              <a:t> de bronze qui sont attribués aux sportifs – étudiants de notre université.</a:t>
            </a:r>
            <a:endParaRPr lang="uk-UA" sz="2200" dirty="0">
              <a:solidFill>
                <a:schemeClr val="bg1"/>
              </a:solidFill>
            </a:endParaRPr>
          </a:p>
          <a:p>
            <a:pPr algn="ctr" defTabSz="449263">
              <a:lnSpc>
                <a:spcPct val="130000"/>
              </a:lnSpc>
              <a:spcBef>
                <a:spcPts val="550"/>
              </a:spcBef>
              <a:buSzPct val="7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ru-RU" sz="2200" dirty="0" smtClean="0">
                <a:solidFill>
                  <a:srgbClr val="FFFFFF"/>
                </a:solidFill>
                <a:effectLst>
                  <a:outerShdw blurRad="38100" dist="38100" dir="2700000" algn="tl">
                    <a:srgbClr val="000000"/>
                  </a:outerShdw>
                </a:effectLst>
                <a:latin typeface="Times New Roman" pitchFamily="16" charset="0"/>
              </a:rPr>
              <a:t> </a:t>
            </a:r>
            <a:endParaRPr lang="ru-RU" sz="2200" dirty="0">
              <a:solidFill>
                <a:srgbClr val="FFFFFF"/>
              </a:solidFill>
              <a:effectLst>
                <a:outerShdw blurRad="38100" dist="38100" dir="2700000" algn="tl">
                  <a:srgbClr val="000000"/>
                </a:outerShdw>
              </a:effectLst>
              <a:latin typeface="Times New Roman" pitchFamily="16" charset="0"/>
            </a:endParaRPr>
          </a:p>
        </p:txBody>
      </p:sp>
      <p:pic>
        <p:nvPicPr>
          <p:cNvPr id="15363"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t="2921"/>
          <a:stretch>
            <a:fillRect/>
          </a:stretch>
        </p:blipFill>
        <p:spPr bwMode="auto">
          <a:xfrm>
            <a:off x="323850" y="3716338"/>
            <a:ext cx="3948113" cy="2414587"/>
          </a:xfrm>
          <a:prstGeom prst="rect">
            <a:avLst/>
          </a:prstGeom>
          <a:noFill/>
          <a:ln>
            <a:noFill/>
          </a:ln>
          <a:effectLst/>
          <a:extLst>
            <a:ext uri="{909E8E84-426E-40DD-AFC4-6F175D3DCCD1}">
              <a14:hiddenFill xmlns:a14="http://schemas.microsoft.com/office/drawing/2010/main">
                <a:blipFill dpi="0" rotWithShape="0">
                  <a:blip>
                    <a:lum bright="6000"/>
                  </a:blip>
                  <a:srcRect t="292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4" name="Picture 3"/>
          <p:cNvPicPr>
            <a:picLocks noChangeAspect="1" noChangeArrowheads="1"/>
          </p:cNvPicPr>
          <p:nvPr/>
        </p:nvPicPr>
        <p:blipFill>
          <a:blip r:embed="rId4">
            <a:extLst>
              <a:ext uri="{28A0092B-C50C-407E-A947-70E740481C1C}">
                <a14:useLocalDpi xmlns:a14="http://schemas.microsoft.com/office/drawing/2010/main" val="0"/>
              </a:ext>
            </a:extLst>
          </a:blip>
          <a:srcRect t="9552" r="1772" b="9502"/>
          <a:stretch>
            <a:fillRect/>
          </a:stretch>
        </p:blipFill>
        <p:spPr bwMode="auto">
          <a:xfrm>
            <a:off x="4787900" y="3716338"/>
            <a:ext cx="3960813" cy="2447925"/>
          </a:xfrm>
          <a:prstGeom prst="rect">
            <a:avLst/>
          </a:prstGeom>
          <a:noFill/>
          <a:ln>
            <a:noFill/>
          </a:ln>
          <a:effectLst/>
          <a:extLst>
            <a:ext uri="{909E8E84-426E-40DD-AFC4-6F175D3DCCD1}">
              <a14:hiddenFill xmlns:a14="http://schemas.microsoft.com/office/drawing/2010/main">
                <a:blipFill dpi="0" rotWithShape="0">
                  <a:blip/>
                  <a:srcRect t="9552" r="1772" b="9502"/>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47365374"/>
      </p:ext>
    </p:extLst>
  </p:cSld>
  <p:clrMapOvr>
    <a:masterClrMapping/>
  </p:clrMapOvr>
  <p:transition spd="med" advTm="10240">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5157192"/>
            <a:ext cx="8228013" cy="1433512"/>
          </a:xfrm>
        </p:spPr>
        <p:txBody>
          <a:bodyPr/>
          <a:lstStyle/>
          <a:p>
            <a:r>
              <a:rPr lang="fr-FR" sz="2400" dirty="0" err="1">
                <a:effectLst/>
              </a:rPr>
              <a:t>Svitlana</a:t>
            </a:r>
            <a:r>
              <a:rPr lang="fr-FR" sz="2400" dirty="0">
                <a:effectLst/>
              </a:rPr>
              <a:t> </a:t>
            </a:r>
            <a:r>
              <a:rPr lang="fr-FR" sz="2400" dirty="0" err="1">
                <a:effectLst/>
              </a:rPr>
              <a:t>Tchernyavska</a:t>
            </a:r>
            <a:r>
              <a:rPr lang="fr-FR" sz="2400" dirty="0">
                <a:effectLst/>
              </a:rPr>
              <a:t>, étudiante de la faculté d’économie, est le champion absolu de l’Europe d’haltérophilie. </a:t>
            </a:r>
            <a:endParaRPr lang="uk-UA" sz="2400" dirty="0">
              <a:effectLs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0645" y="404664"/>
            <a:ext cx="6941121" cy="4524375"/>
          </a:xfrm>
        </p:spPr>
      </p:pic>
    </p:spTree>
    <p:extLst>
      <p:ext uri="{BB962C8B-B14F-4D97-AF65-F5344CB8AC3E}">
        <p14:creationId xmlns:p14="http://schemas.microsoft.com/office/powerpoint/2010/main" val="22564492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Заголовок 1"/>
          <p:cNvSpPr>
            <a:spLocks noGrp="1"/>
          </p:cNvSpPr>
          <p:nvPr>
            <p:ph type="title"/>
          </p:nvPr>
        </p:nvSpPr>
        <p:spPr/>
        <p:txBody>
          <a:bodyPr/>
          <a:lstStyle/>
          <a:p>
            <a:r>
              <a:rPr lang="fr-FR" sz="2400" dirty="0" err="1" smtClean="0">
                <a:effectLst/>
              </a:rPr>
              <a:t>Yana</a:t>
            </a:r>
            <a:r>
              <a:rPr lang="fr-FR" sz="2400" dirty="0" smtClean="0">
                <a:effectLst/>
              </a:rPr>
              <a:t> </a:t>
            </a:r>
            <a:r>
              <a:rPr lang="fr-FR" sz="2400" dirty="0" err="1" smtClean="0">
                <a:effectLst/>
              </a:rPr>
              <a:t>Bondar</a:t>
            </a:r>
            <a:r>
              <a:rPr lang="fr-FR" sz="2400" dirty="0" smtClean="0">
                <a:effectLst/>
              </a:rPr>
              <a:t>, </a:t>
            </a:r>
            <a:r>
              <a:rPr lang="fr-FR" sz="2400" dirty="0">
                <a:effectLst/>
              </a:rPr>
              <a:t>é</a:t>
            </a:r>
            <a:r>
              <a:rPr lang="fr-FR" sz="2400" dirty="0" smtClean="0">
                <a:effectLst/>
              </a:rPr>
              <a:t>tudiante </a:t>
            </a:r>
            <a:r>
              <a:rPr lang="fr-FR" sz="2400" dirty="0">
                <a:effectLst/>
              </a:rPr>
              <a:t>de la faculté </a:t>
            </a:r>
            <a:r>
              <a:rPr lang="fr-FR" sz="2400" dirty="0" smtClean="0">
                <a:effectLst/>
              </a:rPr>
              <a:t>d’écologie, </a:t>
            </a:r>
            <a:r>
              <a:rPr lang="fr-FR" sz="2400" dirty="0">
                <a:effectLst/>
              </a:rPr>
              <a:t>a remporté la médaille en </a:t>
            </a:r>
            <a:r>
              <a:rPr lang="fr-FR" sz="2400" dirty="0" smtClean="0">
                <a:effectLst/>
              </a:rPr>
              <a:t>bronze </a:t>
            </a:r>
            <a:r>
              <a:rPr lang="fr-FR" sz="2400" dirty="0">
                <a:effectLst/>
              </a:rPr>
              <a:t>au Championnat d’Europe de biathlon.</a:t>
            </a:r>
            <a:endParaRPr lang="uk-UA" sz="2400" dirty="0">
              <a:effectLst/>
            </a:endParaRPr>
          </a:p>
        </p:txBody>
      </p:sp>
      <p:pic>
        <p:nvPicPr>
          <p:cNvPr id="2051" name="Содержимое 6" descr="яна бондар.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07704" y="1700808"/>
            <a:ext cx="3265488" cy="4525962"/>
          </a:xfrm>
        </p:spPr>
      </p:pic>
      <p:pic>
        <p:nvPicPr>
          <p:cNvPr id="20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2636912"/>
            <a:ext cx="1905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49368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517232"/>
            <a:ext cx="8228013" cy="1433512"/>
          </a:xfrm>
        </p:spPr>
        <p:txBody>
          <a:bodyPr/>
          <a:lstStyle/>
          <a:p>
            <a:r>
              <a:rPr lang="fr-FR" sz="2400" dirty="0">
                <a:effectLst/>
              </a:rPr>
              <a:t>Cercle hippique de l’</a:t>
            </a:r>
            <a:r>
              <a:rPr lang="fr-FR" sz="2400" dirty="0" err="1">
                <a:effectLst/>
              </a:rPr>
              <a:t>univesité</a:t>
            </a:r>
            <a:endParaRPr lang="uk-UA" sz="2400" dirty="0">
              <a:effectLs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2534" y="404663"/>
            <a:ext cx="8211914" cy="5460049"/>
          </a:xfrm>
        </p:spPr>
      </p:pic>
    </p:spTree>
    <p:extLst>
      <p:ext uri="{BB962C8B-B14F-4D97-AF65-F5344CB8AC3E}">
        <p14:creationId xmlns:p14="http://schemas.microsoft.com/office/powerpoint/2010/main" val="17311047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250825" y="4941888"/>
            <a:ext cx="8642350" cy="1368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r>
              <a:rPr lang="fr-FR" sz="2000" dirty="0">
                <a:solidFill>
                  <a:schemeClr val="bg1"/>
                </a:solidFill>
              </a:rPr>
              <a:t>L’université est le centre puissant culturel et artistique ou fonctionnent 12 </a:t>
            </a:r>
            <a:r>
              <a:rPr lang="fr-FR" sz="2000" dirty="0" err="1">
                <a:solidFill>
                  <a:schemeClr val="bg1"/>
                </a:solidFill>
              </a:rPr>
              <a:t>colléctifs</a:t>
            </a:r>
            <a:r>
              <a:rPr lang="fr-FR" sz="2000" dirty="0">
                <a:solidFill>
                  <a:schemeClr val="bg1"/>
                </a:solidFill>
              </a:rPr>
              <a:t> d’activité artistique d’étudiants, parmi eux les 5 ont le titre «national» et sont les lauréats des prix d’arts, des </a:t>
            </a:r>
            <a:r>
              <a:rPr lang="fr-FR" sz="2000" dirty="0" err="1">
                <a:solidFill>
                  <a:schemeClr val="bg1"/>
                </a:solidFill>
              </a:rPr>
              <a:t>festivaux</a:t>
            </a:r>
            <a:r>
              <a:rPr lang="fr-FR" sz="2000" dirty="0">
                <a:solidFill>
                  <a:schemeClr val="bg1"/>
                </a:solidFill>
              </a:rPr>
              <a:t> de niveaux nationaux et internationaux. </a:t>
            </a:r>
            <a:endParaRPr lang="uk-UA" sz="2000" dirty="0">
              <a:solidFill>
                <a:schemeClr val="bg1"/>
              </a:solidFill>
            </a:endParaRPr>
          </a:p>
        </p:txBody>
      </p:sp>
      <p:pic>
        <p:nvPicPr>
          <p:cNvPr id="16387" name="Picture 2"/>
          <p:cNvPicPr>
            <a:picLocks noChangeAspect="1" noChangeArrowheads="1"/>
          </p:cNvPicPr>
          <p:nvPr/>
        </p:nvPicPr>
        <p:blipFill>
          <a:blip r:embed="rId3">
            <a:extLst>
              <a:ext uri="{28A0092B-C50C-407E-A947-70E740481C1C}">
                <a14:useLocalDpi xmlns:a14="http://schemas.microsoft.com/office/drawing/2010/main" val="0"/>
              </a:ext>
            </a:extLst>
          </a:blip>
          <a:srcRect l="2257" r="2303"/>
          <a:stretch>
            <a:fillRect/>
          </a:stretch>
        </p:blipFill>
        <p:spPr bwMode="auto">
          <a:xfrm>
            <a:off x="971550" y="2781300"/>
            <a:ext cx="3024188" cy="2016125"/>
          </a:xfrm>
          <a:prstGeom prst="rect">
            <a:avLst/>
          </a:prstGeom>
          <a:noFill/>
          <a:ln>
            <a:noFill/>
          </a:ln>
          <a:effectLst/>
          <a:extLst>
            <a:ext uri="{909E8E84-426E-40DD-AFC4-6F175D3DCCD1}">
              <a14:hiddenFill xmlns:a14="http://schemas.microsoft.com/office/drawing/2010/main">
                <a:blipFill dpi="0" rotWithShape="0">
                  <a:blip/>
                  <a:srcRect l="2257" r="230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333375"/>
            <a:ext cx="3070225" cy="2041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333375"/>
            <a:ext cx="3095625" cy="2058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90" name="Picture 5"/>
          <p:cNvPicPr>
            <a:picLocks noChangeAspect="1" noChangeArrowheads="1"/>
          </p:cNvPicPr>
          <p:nvPr/>
        </p:nvPicPr>
        <p:blipFill>
          <a:blip r:embed="rId6">
            <a:extLst>
              <a:ext uri="{28A0092B-C50C-407E-A947-70E740481C1C}">
                <a14:useLocalDpi xmlns:a14="http://schemas.microsoft.com/office/drawing/2010/main" val="0"/>
              </a:ext>
            </a:extLst>
          </a:blip>
          <a:srcRect r="4410" b="6412"/>
          <a:stretch>
            <a:fillRect/>
          </a:stretch>
        </p:blipFill>
        <p:spPr bwMode="auto">
          <a:xfrm>
            <a:off x="5148263" y="2781300"/>
            <a:ext cx="3097212" cy="2016125"/>
          </a:xfrm>
          <a:prstGeom prst="rect">
            <a:avLst/>
          </a:prstGeom>
          <a:noFill/>
          <a:ln>
            <a:noFill/>
          </a:ln>
          <a:effectLst/>
          <a:extLst>
            <a:ext uri="{909E8E84-426E-40DD-AFC4-6F175D3DCCD1}">
              <a14:hiddenFill xmlns:a14="http://schemas.microsoft.com/office/drawing/2010/main">
                <a:blipFill dpi="0" rotWithShape="0">
                  <a:blip/>
                  <a:srcRect r="4410" b="6412"/>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592330"/>
      </p:ext>
    </p:extLst>
  </p:cSld>
  <p:clrMapOvr>
    <a:masterClrMapping/>
  </p:clrMapOvr>
  <p:transition spd="med" advTm="10240">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6351" y="0"/>
            <a:ext cx="9150351" cy="6862763"/>
          </a:xfrm>
          <a:prstGeom prst="rect">
            <a:avLst/>
          </a:prstGeom>
          <a:noFill/>
          <a:ln w="9525">
            <a:noFill/>
            <a:miter lim="800000"/>
            <a:headEnd/>
            <a:tailEnd/>
          </a:ln>
          <a:effectLst/>
        </p:spPr>
      </p:pic>
    </p:spTree>
    <p:extLst>
      <p:ext uri="{BB962C8B-B14F-4D97-AF65-F5344CB8AC3E}">
        <p14:creationId xmlns:p14="http://schemas.microsoft.com/office/powerpoint/2010/main" val="12481639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Содержимое 17" descr="Agromars.JPG"/>
          <p:cNvPicPr>
            <a:picLocks noGrp="1" noChangeAspect="1"/>
          </p:cNvPicPr>
          <p:nvPr>
            <p:ph idx="1"/>
          </p:nvPr>
        </p:nvPicPr>
        <p:blipFill>
          <a:blip r:embed="rId2" cstate="print"/>
          <a:stretch>
            <a:fillRect/>
          </a:stretch>
        </p:blipFill>
        <p:spPr>
          <a:xfrm>
            <a:off x="295084" y="1880829"/>
            <a:ext cx="1771650" cy="1080120"/>
          </a:xfrm>
        </p:spPr>
      </p:pic>
      <p:pic>
        <p:nvPicPr>
          <p:cNvPr id="19" name="Рисунок 18" descr="download (1).jpg"/>
          <p:cNvPicPr>
            <a:picLocks noChangeAspect="1"/>
          </p:cNvPicPr>
          <p:nvPr/>
        </p:nvPicPr>
        <p:blipFill>
          <a:blip r:embed="rId3" cstate="print"/>
          <a:stretch>
            <a:fillRect/>
          </a:stretch>
        </p:blipFill>
        <p:spPr>
          <a:xfrm>
            <a:off x="2339752" y="2072733"/>
            <a:ext cx="1872207" cy="864096"/>
          </a:xfrm>
          <a:prstGeom prst="rect">
            <a:avLst/>
          </a:prstGeom>
        </p:spPr>
      </p:pic>
      <p:pic>
        <p:nvPicPr>
          <p:cNvPr id="20" name="Рисунок 19" descr="krka.jpg"/>
          <p:cNvPicPr>
            <a:picLocks noChangeAspect="1"/>
          </p:cNvPicPr>
          <p:nvPr/>
        </p:nvPicPr>
        <p:blipFill>
          <a:blip r:embed="rId4" cstate="print"/>
          <a:stretch>
            <a:fillRect/>
          </a:stretch>
        </p:blipFill>
        <p:spPr>
          <a:xfrm>
            <a:off x="6982707" y="5361343"/>
            <a:ext cx="1944216" cy="864096"/>
          </a:xfrm>
          <a:prstGeom prst="rect">
            <a:avLst/>
          </a:prstGeom>
        </p:spPr>
      </p:pic>
      <p:pic>
        <p:nvPicPr>
          <p:cNvPr id="21" name="Рисунок 20" descr="ryaba.jpg"/>
          <p:cNvPicPr>
            <a:picLocks noChangeAspect="1"/>
          </p:cNvPicPr>
          <p:nvPr/>
        </p:nvPicPr>
        <p:blipFill>
          <a:blip r:embed="rId5" cstate="print"/>
          <a:stretch>
            <a:fillRect/>
          </a:stretch>
        </p:blipFill>
        <p:spPr>
          <a:xfrm>
            <a:off x="280809" y="3827338"/>
            <a:ext cx="1800200" cy="864096"/>
          </a:xfrm>
          <a:prstGeom prst="rect">
            <a:avLst/>
          </a:prstGeom>
        </p:spPr>
      </p:pic>
      <p:pic>
        <p:nvPicPr>
          <p:cNvPr id="22" name="Рисунок 21" descr="байер.jpg"/>
          <p:cNvPicPr>
            <a:picLocks noChangeAspect="1"/>
          </p:cNvPicPr>
          <p:nvPr/>
        </p:nvPicPr>
        <p:blipFill>
          <a:blip r:embed="rId6" cstate="print"/>
          <a:stretch>
            <a:fillRect/>
          </a:stretch>
        </p:blipFill>
        <p:spPr>
          <a:xfrm>
            <a:off x="6948264" y="1852714"/>
            <a:ext cx="1625352" cy="1440161"/>
          </a:xfrm>
          <a:prstGeom prst="rect">
            <a:avLst/>
          </a:prstGeom>
        </p:spPr>
      </p:pic>
      <p:pic>
        <p:nvPicPr>
          <p:cNvPr id="23" name="Рисунок 22" descr="инвека.jpg"/>
          <p:cNvPicPr>
            <a:picLocks noChangeAspect="1"/>
          </p:cNvPicPr>
          <p:nvPr/>
        </p:nvPicPr>
        <p:blipFill>
          <a:blip r:embed="rId7" cstate="print"/>
          <a:stretch>
            <a:fillRect/>
          </a:stretch>
        </p:blipFill>
        <p:spPr>
          <a:xfrm>
            <a:off x="5616633" y="3645023"/>
            <a:ext cx="1728192" cy="1228725"/>
          </a:xfrm>
          <a:prstGeom prst="rect">
            <a:avLst/>
          </a:prstGeom>
        </p:spPr>
      </p:pic>
      <p:pic>
        <p:nvPicPr>
          <p:cNvPr id="24" name="Рисунок 23" descr="download.jpg"/>
          <p:cNvPicPr>
            <a:picLocks noChangeAspect="1"/>
          </p:cNvPicPr>
          <p:nvPr/>
        </p:nvPicPr>
        <p:blipFill>
          <a:blip r:embed="rId8" cstate="print"/>
          <a:stretch>
            <a:fillRect/>
          </a:stretch>
        </p:blipFill>
        <p:spPr>
          <a:xfrm>
            <a:off x="568842" y="234743"/>
            <a:ext cx="1224135" cy="936104"/>
          </a:xfrm>
          <a:prstGeom prst="rect">
            <a:avLst/>
          </a:prstGeom>
        </p:spPr>
      </p:pic>
      <p:pic>
        <p:nvPicPr>
          <p:cNvPr id="25" name="Рисунок 24" descr="download (2).jpg"/>
          <p:cNvPicPr>
            <a:picLocks noChangeAspect="1"/>
          </p:cNvPicPr>
          <p:nvPr/>
        </p:nvPicPr>
        <p:blipFill>
          <a:blip r:embed="rId9" cstate="print"/>
          <a:stretch>
            <a:fillRect/>
          </a:stretch>
        </p:blipFill>
        <p:spPr>
          <a:xfrm>
            <a:off x="2191890" y="359169"/>
            <a:ext cx="1440160" cy="1038944"/>
          </a:xfrm>
          <a:prstGeom prst="rect">
            <a:avLst/>
          </a:prstGeom>
        </p:spPr>
      </p:pic>
      <p:pic>
        <p:nvPicPr>
          <p:cNvPr id="26" name="Рисунок 25" descr="агросоюз.jpg"/>
          <p:cNvPicPr>
            <a:picLocks noChangeAspect="1"/>
          </p:cNvPicPr>
          <p:nvPr/>
        </p:nvPicPr>
        <p:blipFill>
          <a:blip r:embed="rId10" cstate="print"/>
          <a:stretch>
            <a:fillRect/>
          </a:stretch>
        </p:blipFill>
        <p:spPr>
          <a:xfrm>
            <a:off x="4463988" y="278094"/>
            <a:ext cx="1728192" cy="1268759"/>
          </a:xfrm>
          <a:prstGeom prst="rect">
            <a:avLst/>
          </a:prstGeom>
        </p:spPr>
      </p:pic>
      <p:pic>
        <p:nvPicPr>
          <p:cNvPr id="27" name="Рисунок 26" descr="доше.jpg"/>
          <p:cNvPicPr>
            <a:picLocks noChangeAspect="1"/>
          </p:cNvPicPr>
          <p:nvPr/>
        </p:nvPicPr>
        <p:blipFill>
          <a:blip r:embed="rId11" cstate="print"/>
          <a:stretch>
            <a:fillRect/>
          </a:stretch>
        </p:blipFill>
        <p:spPr>
          <a:xfrm>
            <a:off x="7061448" y="234743"/>
            <a:ext cx="1512168" cy="1296144"/>
          </a:xfrm>
          <a:prstGeom prst="rect">
            <a:avLst/>
          </a:prstGeom>
        </p:spPr>
      </p:pic>
      <p:pic>
        <p:nvPicPr>
          <p:cNvPr id="28" name="Рисунок 27" descr="сева.jpg"/>
          <p:cNvPicPr>
            <a:picLocks noChangeAspect="1"/>
          </p:cNvPicPr>
          <p:nvPr/>
        </p:nvPicPr>
        <p:blipFill>
          <a:blip r:embed="rId12" cstate="print"/>
          <a:stretch>
            <a:fillRect/>
          </a:stretch>
        </p:blipFill>
        <p:spPr>
          <a:xfrm>
            <a:off x="2771800" y="3462709"/>
            <a:ext cx="2286000" cy="2000250"/>
          </a:xfrm>
          <a:prstGeom prst="rect">
            <a:avLst/>
          </a:prstGeom>
        </p:spPr>
      </p:pic>
      <p:pic>
        <p:nvPicPr>
          <p:cNvPr id="2050" name="Picture 2" descr="http://cryermalt.co.nz/userfiles/image/Malteurop-Logo.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9161" y="5462959"/>
            <a:ext cx="2209800" cy="7905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uga-port.org.ua/sites/default/files/imagecache/200/miron_24_9_10_180_4.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67753" y="5016144"/>
            <a:ext cx="1905000" cy="14573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tehnoclimate.com.ua/images/cms/data/logo-company/laktalis-ukraina.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22032" y="5541212"/>
            <a:ext cx="2590800" cy="75247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wonderfeng.com/images/GEA_logo.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96336" y="3873101"/>
            <a:ext cx="1091048" cy="64039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basf.com/group/corporate/en/function/static:/ci-layout/css/orange-yellow/images/logo.gif;pvdfb01ca1fcdffd1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66084" y="1786727"/>
            <a:ext cx="1524000" cy="152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1916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4763"/>
            <a:ext cx="9144000" cy="6858000"/>
          </a:xfrm>
          <a:prstGeom prst="rect">
            <a:avLst/>
          </a:prstGeom>
          <a:noFill/>
          <a:ln w="9525">
            <a:noFill/>
            <a:miter lim="800000"/>
            <a:headEnd/>
            <a:tailEnd/>
          </a:ln>
          <a:effectLst/>
        </p:spPr>
      </p:pic>
    </p:spTree>
    <p:extLst>
      <p:ext uri="{BB962C8B-B14F-4D97-AF65-F5344CB8AC3E}">
        <p14:creationId xmlns:p14="http://schemas.microsoft.com/office/powerpoint/2010/main" val="1404474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body" idx="4294967295"/>
          </p:nvPr>
        </p:nvSpPr>
        <p:spPr>
          <a:xfrm>
            <a:off x="468313" y="1228887"/>
            <a:ext cx="8229600" cy="5211763"/>
          </a:xfrm>
        </p:spPr>
        <p:txBody>
          <a:bodyPr/>
          <a:lstStyle/>
          <a:p>
            <a:pPr marL="341313" indent="-341313" eaLnBrk="1" hangingPunct="1">
              <a:spcBef>
                <a:spcPts val="500"/>
              </a:spcBef>
              <a:buClr>
                <a:srgbClr val="FFCC00"/>
              </a:buClr>
              <a:buSzPct val="45000"/>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fr-FR" sz="2000" b="1" dirty="0" smtClean="0">
                <a:latin typeface="Times New Roman" pitchFamily="16" charset="0"/>
              </a:rPr>
              <a:t>Agronomie</a:t>
            </a:r>
            <a:endParaRPr lang="fr-FR" sz="2000" b="1" dirty="0">
              <a:latin typeface="Times New Roman" pitchFamily="16" charset="0"/>
            </a:endParaRPr>
          </a:p>
          <a:p>
            <a:pPr marL="341313" indent="-341313" eaLnBrk="1" hangingPunct="1">
              <a:spcBef>
                <a:spcPts val="500"/>
              </a:spcBef>
              <a:buClr>
                <a:srgbClr val="FFCC00"/>
              </a:buClr>
              <a:buSzPct val="45000"/>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fr-FR" sz="2000" b="1" dirty="0">
                <a:latin typeface="Times New Roman" pitchFamily="16" charset="0"/>
              </a:rPr>
              <a:t>Sylviculture et l'horticulture</a:t>
            </a:r>
          </a:p>
          <a:p>
            <a:pPr marL="341313" indent="-341313" eaLnBrk="1" hangingPunct="1">
              <a:spcBef>
                <a:spcPts val="500"/>
              </a:spcBef>
              <a:buClr>
                <a:srgbClr val="FFCC00"/>
              </a:buClr>
              <a:buSzPct val="45000"/>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fr-FR" sz="2000" b="1" dirty="0">
                <a:latin typeface="Times New Roman" pitchFamily="16" charset="0"/>
              </a:rPr>
              <a:t>Médecine Vétérinaire</a:t>
            </a:r>
          </a:p>
          <a:p>
            <a:pPr marL="341313" indent="-341313" eaLnBrk="1" hangingPunct="1">
              <a:spcBef>
                <a:spcPts val="500"/>
              </a:spcBef>
              <a:buClr>
                <a:srgbClr val="FFCC00"/>
              </a:buClr>
              <a:buSzPct val="45000"/>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fr-FR" sz="2000" b="1" dirty="0">
                <a:latin typeface="Times New Roman" pitchFamily="16" charset="0"/>
              </a:rPr>
              <a:t>Technologie de la production et de la transformation des produits d'élevage</a:t>
            </a:r>
          </a:p>
          <a:p>
            <a:pPr marL="341313" indent="-341313" eaLnBrk="1" hangingPunct="1">
              <a:spcBef>
                <a:spcPts val="500"/>
              </a:spcBef>
              <a:buClr>
                <a:srgbClr val="FFCC00"/>
              </a:buClr>
              <a:buSzPct val="45000"/>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fr-FR" sz="2000" b="1" dirty="0" smtClean="0">
                <a:latin typeface="Times New Roman" pitchFamily="16" charset="0"/>
              </a:rPr>
              <a:t>Technologie alimentaire </a:t>
            </a:r>
            <a:r>
              <a:rPr lang="fr-FR" sz="2000" b="1" dirty="0">
                <a:latin typeface="Times New Roman" pitchFamily="16" charset="0"/>
              </a:rPr>
              <a:t>et ingénierie</a:t>
            </a:r>
          </a:p>
          <a:p>
            <a:pPr marL="341313" indent="-341313" eaLnBrk="1" hangingPunct="1">
              <a:spcBef>
                <a:spcPts val="500"/>
              </a:spcBef>
              <a:buClr>
                <a:srgbClr val="FFCC00"/>
              </a:buClr>
              <a:buSzPct val="45000"/>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fr-FR" sz="2000" b="1" dirty="0">
                <a:latin typeface="Times New Roman" pitchFamily="16" charset="0"/>
              </a:rPr>
              <a:t>L'écologie, protection de l'environnement et gestion </a:t>
            </a:r>
            <a:r>
              <a:rPr lang="fr-FR" sz="2000" b="1" dirty="0" smtClean="0">
                <a:latin typeface="Times New Roman" pitchFamily="16" charset="0"/>
              </a:rPr>
              <a:t>équilibré de </a:t>
            </a:r>
            <a:r>
              <a:rPr lang="fr-FR" sz="2000" b="1" dirty="0">
                <a:latin typeface="Times New Roman" pitchFamily="16" charset="0"/>
              </a:rPr>
              <a:t>l'environnement</a:t>
            </a:r>
          </a:p>
          <a:p>
            <a:pPr marL="341313" indent="-341313" eaLnBrk="1" hangingPunct="1">
              <a:spcBef>
                <a:spcPts val="500"/>
              </a:spcBef>
              <a:buClr>
                <a:srgbClr val="FFCC00"/>
              </a:buClr>
              <a:buSzPct val="45000"/>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fr-FR" sz="2000" b="1" dirty="0">
                <a:latin typeface="Times New Roman" pitchFamily="16" charset="0"/>
              </a:rPr>
              <a:t>B</a:t>
            </a:r>
            <a:r>
              <a:rPr lang="fr-FR" sz="2000" b="1" dirty="0" smtClean="0">
                <a:latin typeface="Times New Roman" pitchFamily="16" charset="0"/>
              </a:rPr>
              <a:t>io-ressources</a:t>
            </a:r>
            <a:r>
              <a:rPr lang="ru-RU" sz="2000" b="1" dirty="0" smtClean="0">
                <a:latin typeface="Times New Roman" pitchFamily="16" charset="0"/>
              </a:rPr>
              <a:t> </a:t>
            </a:r>
            <a:r>
              <a:rPr lang="fr-FR" sz="2000" b="1" dirty="0" smtClean="0">
                <a:latin typeface="Times New Roman" pitchFamily="16" charset="0"/>
              </a:rPr>
              <a:t>hydrologiques </a:t>
            </a:r>
            <a:r>
              <a:rPr lang="fr-FR" sz="2000" b="1" dirty="0">
                <a:latin typeface="Times New Roman" pitchFamily="16" charset="0"/>
              </a:rPr>
              <a:t>et </a:t>
            </a:r>
            <a:r>
              <a:rPr lang="fr-FR" sz="2000" b="1" dirty="0" smtClean="0">
                <a:latin typeface="Times New Roman" pitchFamily="16" charset="0"/>
              </a:rPr>
              <a:t>aquaculture</a:t>
            </a:r>
            <a:endParaRPr lang="fr-FR" sz="2000" b="1" dirty="0">
              <a:latin typeface="Times New Roman" pitchFamily="16" charset="0"/>
            </a:endParaRPr>
          </a:p>
          <a:p>
            <a:pPr marL="341313" indent="-341313" eaLnBrk="1" hangingPunct="1">
              <a:spcBef>
                <a:spcPts val="500"/>
              </a:spcBef>
              <a:buClr>
                <a:srgbClr val="FFCC00"/>
              </a:buClr>
              <a:buSzPct val="45000"/>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fr-FR" sz="2000" b="1" dirty="0">
                <a:latin typeface="Times New Roman" pitchFamily="16" charset="0"/>
              </a:rPr>
              <a:t>Finance et crédit</a:t>
            </a:r>
          </a:p>
          <a:p>
            <a:pPr marL="341313" indent="-341313" eaLnBrk="1" hangingPunct="1">
              <a:spcBef>
                <a:spcPts val="500"/>
              </a:spcBef>
              <a:buClr>
                <a:srgbClr val="FFCC00"/>
              </a:buClr>
              <a:buSzPct val="45000"/>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fr-FR" sz="2000" b="1" dirty="0">
                <a:latin typeface="Times New Roman" pitchFamily="16" charset="0"/>
              </a:rPr>
              <a:t>Comptabilité et </a:t>
            </a:r>
            <a:r>
              <a:rPr lang="fr-FR" sz="2000" b="1" dirty="0" smtClean="0">
                <a:latin typeface="Times New Roman" pitchFamily="16" charset="0"/>
              </a:rPr>
              <a:t>audit</a:t>
            </a:r>
            <a:endParaRPr lang="fr-FR" sz="2000" b="1" dirty="0">
              <a:latin typeface="Times New Roman" pitchFamily="16" charset="0"/>
            </a:endParaRPr>
          </a:p>
          <a:p>
            <a:pPr marL="341313" indent="-341313" eaLnBrk="1" hangingPunct="1">
              <a:spcBef>
                <a:spcPts val="500"/>
              </a:spcBef>
              <a:buClr>
                <a:srgbClr val="FFCC00"/>
              </a:buClr>
              <a:buSzPct val="45000"/>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fr-FR" sz="2000" b="1" dirty="0">
                <a:latin typeface="Times New Roman" pitchFamily="16" charset="0"/>
              </a:rPr>
              <a:t>E</a:t>
            </a:r>
            <a:r>
              <a:rPr lang="fr-FR" sz="2000" b="1" dirty="0" smtClean="0">
                <a:latin typeface="Times New Roman" pitchFamily="16" charset="0"/>
              </a:rPr>
              <a:t>conomie </a:t>
            </a:r>
            <a:r>
              <a:rPr lang="fr-FR" sz="2000" b="1" dirty="0">
                <a:latin typeface="Times New Roman" pitchFamily="16" charset="0"/>
              </a:rPr>
              <a:t>de </a:t>
            </a:r>
            <a:r>
              <a:rPr lang="fr-FR" sz="2000" b="1" dirty="0" smtClean="0">
                <a:latin typeface="Times New Roman" pitchFamily="16" charset="0"/>
              </a:rPr>
              <a:t>l'entreprise</a:t>
            </a:r>
            <a:endParaRPr lang="fr-FR" sz="2000" b="1" dirty="0">
              <a:latin typeface="Times New Roman" pitchFamily="16" charset="0"/>
            </a:endParaRPr>
          </a:p>
          <a:p>
            <a:pPr marL="341313" indent="-341313" eaLnBrk="1" hangingPunct="1">
              <a:spcBef>
                <a:spcPts val="500"/>
              </a:spcBef>
              <a:buClr>
                <a:srgbClr val="FFCC00"/>
              </a:buClr>
              <a:buSzPct val="45000"/>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fr-FR" sz="2000" b="1" dirty="0" smtClean="0">
                <a:latin typeface="Times New Roman" pitchFamily="16" charset="0"/>
              </a:rPr>
              <a:t>Gestion</a:t>
            </a:r>
            <a:endParaRPr lang="fr-FR" sz="2000" b="1" dirty="0">
              <a:latin typeface="Times New Roman" pitchFamily="16" charset="0"/>
            </a:endParaRPr>
          </a:p>
          <a:p>
            <a:pPr marL="341313" indent="-341313" eaLnBrk="1" hangingPunct="1">
              <a:spcBef>
                <a:spcPts val="500"/>
              </a:spcBef>
              <a:buClr>
                <a:srgbClr val="FFCC00"/>
              </a:buClr>
              <a:buSzPct val="45000"/>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fr-FR" sz="2000" b="1" dirty="0" smtClean="0">
                <a:latin typeface="Times New Roman" pitchFamily="16" charset="0"/>
              </a:rPr>
              <a:t>Jurisprudence</a:t>
            </a:r>
            <a:endParaRPr lang="fr-FR" sz="2000" b="1" dirty="0">
              <a:latin typeface="Times New Roman" pitchFamily="16" charset="0"/>
            </a:endParaRPr>
          </a:p>
          <a:p>
            <a:pPr marL="341313" indent="-341313" eaLnBrk="1" hangingPunct="1">
              <a:spcBef>
                <a:spcPts val="500"/>
              </a:spcBef>
              <a:buClr>
                <a:srgbClr val="FFCC00"/>
              </a:buClr>
              <a:buSzPct val="45000"/>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fr-FR" sz="2000" b="1" dirty="0" smtClean="0">
                <a:latin typeface="Times New Roman" pitchFamily="16" charset="0"/>
              </a:rPr>
              <a:t>Philologie</a:t>
            </a:r>
            <a:endParaRPr lang="ru-RU" sz="2000" b="1" dirty="0" smtClean="0">
              <a:latin typeface="Times New Roman" pitchFamily="16" charset="0"/>
            </a:endParaRPr>
          </a:p>
        </p:txBody>
      </p:sp>
      <p:sp>
        <p:nvSpPr>
          <p:cNvPr id="5123" name="Rectangle 2"/>
          <p:cNvSpPr>
            <a:spLocks noChangeArrowheads="1"/>
          </p:cNvSpPr>
          <p:nvPr/>
        </p:nvSpPr>
        <p:spPr bwMode="auto">
          <a:xfrm>
            <a:off x="468313" y="188913"/>
            <a:ext cx="8281987" cy="1439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a:buClr>
                <a:srgbClr val="000000"/>
              </a:buClr>
              <a:buSzPct val="100000"/>
              <a:buFont typeface="Times New Roman" panose="02020603050405020304" pitchFamily="18" charset="0"/>
              <a:buNone/>
            </a:pPr>
            <a:endParaRPr lang="uk-UA" smtClean="0">
              <a:solidFill>
                <a:srgbClr val="FFFFFF"/>
              </a:solidFill>
              <a:latin typeface="Arial" panose="020B0604020202020204" pitchFamily="34" charset="0"/>
            </a:endParaRPr>
          </a:p>
        </p:txBody>
      </p:sp>
      <p:sp>
        <p:nvSpPr>
          <p:cNvPr id="6147" name="Rectangle 3"/>
          <p:cNvSpPr>
            <a:spLocks noChangeArrowheads="1"/>
          </p:cNvSpPr>
          <p:nvPr/>
        </p:nvSpPr>
        <p:spPr bwMode="auto">
          <a:xfrm>
            <a:off x="190500" y="277100"/>
            <a:ext cx="8785225"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p>
            <a:pPr algn="ctr" defTabSz="449263">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fr-FR" sz="2800" b="1" dirty="0">
                <a:solidFill>
                  <a:srgbClr val="FFFFCC"/>
                </a:solidFill>
                <a:effectLst>
                  <a:outerShdw blurRad="38100" dist="38100" dir="2700000" algn="tl">
                    <a:srgbClr val="000000"/>
                  </a:outerShdw>
                </a:effectLst>
                <a:latin typeface="Times New Roman" pitchFamily="16" charset="0"/>
              </a:rPr>
              <a:t>Aujourd'hui, l'université forme les spécialistes des domaines suivants:</a:t>
            </a:r>
            <a:endParaRPr lang="ru-RU" sz="2800" b="1" dirty="0">
              <a:solidFill>
                <a:srgbClr val="E5E5FF"/>
              </a:solidFill>
              <a:effectLst>
                <a:outerShdw blurRad="38100" dist="38100" dir="2700000" algn="tl">
                  <a:srgbClr val="000000"/>
                </a:outerShdw>
              </a:effectLst>
              <a:latin typeface="Garamond" pitchFamily="32" charset="0"/>
            </a:endParaRPr>
          </a:p>
        </p:txBody>
      </p:sp>
    </p:spTree>
    <p:extLst>
      <p:ext uri="{BB962C8B-B14F-4D97-AF65-F5344CB8AC3E}">
        <p14:creationId xmlns:p14="http://schemas.microsoft.com/office/powerpoint/2010/main" val="2770032495"/>
      </p:ext>
    </p:extLst>
  </p:cSld>
  <p:clrMapOvr>
    <a:masterClrMapping/>
  </p:clrMapOvr>
  <p:transition spd="med" advTm="10240">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t="5441"/>
          <a:stretch>
            <a:fillRect/>
          </a:stretch>
        </p:blipFill>
        <p:spPr bwMode="auto">
          <a:xfrm>
            <a:off x="1500188" y="1357313"/>
            <a:ext cx="5969000" cy="4972050"/>
          </a:xfrm>
          <a:prstGeom prst="rect">
            <a:avLst/>
          </a:prstGeom>
          <a:noFill/>
          <a:ln w="76200" cmpd="tri">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4099" name="Text Box 3"/>
          <p:cNvSpPr txBox="1">
            <a:spLocks noChangeArrowheads="1"/>
          </p:cNvSpPr>
          <p:nvPr/>
        </p:nvSpPr>
        <p:spPr bwMode="auto">
          <a:xfrm>
            <a:off x="3295650" y="115888"/>
            <a:ext cx="2862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2400" dirty="0">
                <a:solidFill>
                  <a:schemeClr val="accent2"/>
                </a:solidFill>
                <a:latin typeface="Times New Roman" panose="02020603050405020304" pitchFamily="18" charset="0"/>
              </a:rPr>
              <a:t>International relations</a:t>
            </a:r>
            <a:endParaRPr lang="uk-UA" sz="2400" dirty="0">
              <a:solidFill>
                <a:schemeClr val="accent2"/>
              </a:solidFill>
              <a:latin typeface="Times New Roman" panose="02020603050405020304" pitchFamily="18" charset="0"/>
            </a:endParaRPr>
          </a:p>
        </p:txBody>
      </p:sp>
      <p:sp>
        <p:nvSpPr>
          <p:cNvPr id="4" name="Title 3"/>
          <p:cNvSpPr>
            <a:spLocks noGrp="1"/>
          </p:cNvSpPr>
          <p:nvPr>
            <p:ph type="title"/>
          </p:nvPr>
        </p:nvSpPr>
        <p:spPr>
          <a:xfrm>
            <a:off x="428625" y="0"/>
            <a:ext cx="8229600" cy="1371600"/>
          </a:xfrm>
        </p:spPr>
        <p:txBody>
          <a:bodyPr/>
          <a:lstStyle/>
          <a:p>
            <a:pPr>
              <a:defRPr/>
            </a:pPr>
            <a:r>
              <a:rPr lang="fr-FR" sz="3200" dirty="0" smtClean="0"/>
              <a:t>Les relations internationales </a:t>
            </a:r>
            <a:r>
              <a:rPr lang="fr-FR" sz="3200" dirty="0"/>
              <a:t>de </a:t>
            </a:r>
            <a:r>
              <a:rPr lang="fr-FR" sz="3200" dirty="0" smtClean="0"/>
              <a:t>l’Université </a:t>
            </a:r>
            <a:r>
              <a:rPr lang="fr-FR" sz="3200" dirty="0"/>
              <a:t>nationale agraire de </a:t>
            </a:r>
            <a:r>
              <a:rPr lang="fr-FR" sz="3200" dirty="0" smtClean="0"/>
              <a:t>Bila </a:t>
            </a:r>
            <a:r>
              <a:rPr lang="fr-FR" sz="3200" dirty="0" err="1" smtClean="0"/>
              <a:t>Tserkva</a:t>
            </a:r>
            <a:r>
              <a:rPr lang="fr-FR" sz="3200" dirty="0" smtClean="0"/>
              <a:t> </a:t>
            </a:r>
            <a:endParaRPr lang="uk-UA" sz="3200" dirty="0"/>
          </a:p>
        </p:txBody>
      </p:sp>
      <p:sp>
        <p:nvSpPr>
          <p:cNvPr id="4101" name="Rectangle 1"/>
          <p:cNvSpPr>
            <a:spLocks noChangeArrowheads="1"/>
          </p:cNvSpPr>
          <p:nvPr/>
        </p:nvSpPr>
        <p:spPr bwMode="auto">
          <a:xfrm>
            <a:off x="3786188" y="6500813"/>
            <a:ext cx="16684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1100">
                <a:latin typeface="Calibri" panose="020F0502020204030204" pitchFamily="34" charset="0"/>
                <a:ea typeface="Calibri" panose="020F0502020204030204" pitchFamily="34" charset="0"/>
                <a:cs typeface="Times New Roman" panose="02020603050405020304" pitchFamily="18" charset="0"/>
              </a:rPr>
              <a:t>http://www.btsau.kiev.ua</a:t>
            </a:r>
            <a:endParaRPr lang="en-US">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global_consort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38200"/>
            <a:ext cx="6858000" cy="552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1694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agfed_index_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116632"/>
            <a:ext cx="3382962"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5" descr="susfood_logo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3470275"/>
            <a:ext cx="33147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6" descr="650_logo_susfarm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494" y="3429000"/>
            <a:ext cx="3457575"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7" descr="AGRIPOL-Logo-lowr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463" y="111869"/>
            <a:ext cx="33655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4763"/>
            <a:ext cx="9144000" cy="6858000"/>
          </a:xfrm>
          <a:prstGeom prst="rect">
            <a:avLst/>
          </a:prstGeom>
          <a:noFill/>
          <a:ln w="9525">
            <a:noFill/>
            <a:miter lim="800000"/>
            <a:headEnd/>
            <a:tailEnd/>
          </a:ln>
          <a:effectLst/>
        </p:spPr>
      </p:pic>
    </p:spTree>
    <p:extLst>
      <p:ext uri="{BB962C8B-B14F-4D97-AF65-F5344CB8AC3E}">
        <p14:creationId xmlns:p14="http://schemas.microsoft.com/office/powerpoint/2010/main" val="24233359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a:xfrm>
            <a:off x="428625" y="214313"/>
            <a:ext cx="8229600" cy="5715000"/>
          </a:xfrm>
        </p:spPr>
        <p:txBody>
          <a:bodyPr/>
          <a:lstStyle/>
          <a:p>
            <a:pPr>
              <a:defRPr/>
            </a:pPr>
            <a:r>
              <a:rPr lang="fr-FR" sz="2400" b="1" dirty="0" smtClean="0"/>
              <a:t>Le projet scientifique</a:t>
            </a:r>
            <a:r>
              <a:rPr lang="uk-UA" sz="2400" b="1" dirty="0" smtClean="0"/>
              <a:t/>
            </a:r>
            <a:br>
              <a:rPr lang="uk-UA" sz="2400" b="1" dirty="0" smtClean="0"/>
            </a:br>
            <a:r>
              <a:rPr lang="fr-FR" sz="2400" b="1" dirty="0" smtClean="0"/>
              <a:t>Le FP7 programme de l’UE</a:t>
            </a:r>
            <a:r>
              <a:rPr lang="uk-UA" sz="2400" b="1" dirty="0" smtClean="0"/>
              <a:t>:</a:t>
            </a:r>
            <a:r>
              <a:rPr lang="uk-UA" sz="2400" dirty="0" smtClean="0"/>
              <a:t/>
            </a:r>
            <a:br>
              <a:rPr lang="uk-UA" sz="2400" dirty="0" smtClean="0"/>
            </a:br>
            <a:r>
              <a:rPr lang="ru-RU" sz="2400" b="1" dirty="0" smtClean="0"/>
              <a:t> </a:t>
            </a:r>
            <a:r>
              <a:rPr lang="uk-UA" sz="2400" dirty="0" smtClean="0"/>
              <a:t/>
            </a:r>
            <a:br>
              <a:rPr lang="uk-UA" sz="2400" dirty="0" smtClean="0"/>
            </a:br>
            <a:r>
              <a:rPr lang="uk-UA" sz="2400" b="1" dirty="0" smtClean="0"/>
              <a:t>«</a:t>
            </a:r>
            <a:r>
              <a:rPr lang="fr-FR" sz="2400" b="1" dirty="0" smtClean="0"/>
              <a:t>Elaboration d’indicateurs de</a:t>
            </a:r>
            <a:r>
              <a:rPr lang="uk-UA" sz="2400" b="1" dirty="0" smtClean="0"/>
              <a:t> </a:t>
            </a:r>
            <a:r>
              <a:rPr lang="fr-FR" sz="2400" b="1" dirty="0"/>
              <a:t>biodiversité dans les entreprises d’agriculture</a:t>
            </a:r>
            <a:r>
              <a:rPr lang="ru-RU" sz="2400" b="1" dirty="0"/>
              <a:t> </a:t>
            </a:r>
            <a:r>
              <a:rPr lang="fr-FR" sz="2400" b="1" dirty="0"/>
              <a:t>biologique et traditionnelle de l’Europe</a:t>
            </a:r>
            <a:r>
              <a:rPr lang="uk-UA" sz="2400" b="1" dirty="0"/>
              <a:t>»</a:t>
            </a:r>
            <a:r>
              <a:rPr lang="en-US" sz="2400" b="1" dirty="0"/>
              <a:t> </a:t>
            </a:r>
            <a:r>
              <a:rPr lang="uk-UA" sz="2400" b="1" dirty="0"/>
              <a:t/>
            </a:r>
            <a:br>
              <a:rPr lang="uk-UA" sz="2400" b="1" dirty="0"/>
            </a:br>
            <a:r>
              <a:rPr lang="uk-UA" sz="2400" b="1" dirty="0" smtClean="0"/>
              <a:t> </a:t>
            </a:r>
            <a:r>
              <a:rPr lang="uk-UA" sz="2400" dirty="0" smtClean="0"/>
              <a:t/>
            </a:r>
            <a:br>
              <a:rPr lang="uk-UA" sz="2400" dirty="0" smtClean="0"/>
            </a:br>
            <a:r>
              <a:rPr lang="fr-FR" sz="2400" dirty="0" smtClean="0"/>
              <a:t>Acronyme</a:t>
            </a:r>
            <a:r>
              <a:rPr lang="uk-UA" sz="2400" dirty="0" smtClean="0"/>
              <a:t>: </a:t>
            </a:r>
            <a:r>
              <a:rPr lang="fr-FR" sz="2400" b="1" dirty="0" err="1" smtClean="0"/>
              <a:t>BioBio</a:t>
            </a:r>
            <a:r>
              <a:rPr lang="uk-UA" sz="2400" dirty="0" smtClean="0"/>
              <a:t/>
            </a:r>
            <a:br>
              <a:rPr lang="uk-UA" sz="2400" dirty="0" smtClean="0"/>
            </a:br>
            <a:endParaRPr lang="uk-UA" sz="2400" b="1" dirty="0" smtClean="0"/>
          </a:p>
        </p:txBody>
      </p:sp>
      <p:pic>
        <p:nvPicPr>
          <p:cNvPr id="13315" name="Picture 13" descr="http://www.biobio-indicator.wur.nl/NR/rdonlyres/65C27EF1-B9A7-4C68-8E84-EE03172D7FAE/83765/FP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6188" y="214313"/>
            <a:ext cx="13557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17" descr="http://www.biobio-indicator.wur.nl/Wever.Internet/Images/biobio-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5072063"/>
            <a:ext cx="34099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6"/>
          <p:cNvSpPr>
            <a:spLocks noChangeArrowheads="1"/>
          </p:cNvSpPr>
          <p:nvPr/>
        </p:nvSpPr>
        <p:spPr bwMode="auto">
          <a:xfrm>
            <a:off x="3549650" y="6499225"/>
            <a:ext cx="20447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1100">
                <a:latin typeface="Calibri" panose="020F0502020204030204" pitchFamily="34" charset="0"/>
                <a:ea typeface="Calibri" panose="020F0502020204030204" pitchFamily="34" charset="0"/>
                <a:cs typeface="Times New Roman" panose="02020603050405020304" pitchFamily="18" charset="0"/>
              </a:rPr>
              <a:t>http://www.biobio-indicator.org</a:t>
            </a:r>
            <a:endParaRPr lang="en-US">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ChangeArrowheads="1"/>
          </p:cNvSpPr>
          <p:nvPr/>
        </p:nvSpPr>
        <p:spPr bwMode="auto">
          <a:xfrm>
            <a:off x="571500" y="583732"/>
            <a:ext cx="8072438"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66700"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fr-FR" sz="2400" dirty="0" smtClean="0">
                <a:cs typeface="Times New Roman" panose="02020603050405020304" pitchFamily="18" charset="0"/>
              </a:rPr>
              <a:t>Le consortium du projet</a:t>
            </a:r>
            <a:r>
              <a:rPr lang="uk-UA" sz="2400" dirty="0" smtClean="0">
                <a:cs typeface="Times New Roman" panose="02020603050405020304" pitchFamily="18" charset="0"/>
              </a:rPr>
              <a:t>:</a:t>
            </a:r>
            <a:endParaRPr lang="uk-UA" sz="2400" dirty="0">
              <a:cs typeface="Times New Roman" panose="02020603050405020304" pitchFamily="18" charset="0"/>
            </a:endParaRPr>
          </a:p>
          <a:p>
            <a:pPr algn="just" eaLnBrk="1" hangingPunct="1"/>
            <a:endParaRPr lang="uk-UA" dirty="0"/>
          </a:p>
          <a:p>
            <a:pPr algn="just">
              <a:buFontTx/>
              <a:buChar char="•"/>
            </a:pPr>
            <a:r>
              <a:rPr lang="fr-FR" dirty="0" smtClean="0">
                <a:cs typeface="Times New Roman" panose="02020603050405020304" pitchFamily="18" charset="0"/>
              </a:rPr>
              <a:t>Le Coordinateur</a:t>
            </a:r>
            <a:r>
              <a:rPr lang="uk-UA" dirty="0" smtClean="0">
                <a:cs typeface="Times New Roman" panose="02020603050405020304" pitchFamily="18" charset="0"/>
              </a:rPr>
              <a:t>: </a:t>
            </a:r>
            <a:r>
              <a:rPr lang="fr-FR" dirty="0"/>
              <a:t>La station de recherche </a:t>
            </a:r>
            <a:r>
              <a:rPr lang="fr-FR" dirty="0" err="1"/>
              <a:t>Agroscope</a:t>
            </a:r>
            <a:r>
              <a:rPr lang="fr-FR" dirty="0"/>
              <a:t> </a:t>
            </a:r>
            <a:r>
              <a:rPr lang="fr-FR" dirty="0" err="1" smtClean="0"/>
              <a:t>Reckenholz-Tänikon</a:t>
            </a:r>
            <a:r>
              <a:rPr lang="fr-FR" dirty="0" smtClean="0">
                <a:cs typeface="Times New Roman" panose="02020603050405020304" pitchFamily="18" charset="0"/>
              </a:rPr>
              <a:t>, </a:t>
            </a:r>
          </a:p>
          <a:p>
            <a:pPr indent="0" algn="just"/>
            <a:r>
              <a:rPr lang="fr-FR" dirty="0" smtClean="0">
                <a:cs typeface="Times New Roman" panose="02020603050405020304" pitchFamily="18" charset="0"/>
              </a:rPr>
              <a:t>    Z</a:t>
            </a:r>
            <a:r>
              <a:rPr lang="de-DE" dirty="0" err="1" smtClean="0">
                <a:cs typeface="Times New Roman" panose="02020603050405020304" pitchFamily="18" charset="0"/>
              </a:rPr>
              <a:t>ürich</a:t>
            </a:r>
            <a:r>
              <a:rPr lang="de-DE" dirty="0" smtClean="0">
                <a:cs typeface="Times New Roman" panose="02020603050405020304" pitchFamily="18" charset="0"/>
              </a:rPr>
              <a:t>, Suisse</a:t>
            </a:r>
            <a:r>
              <a:rPr lang="uk-UA" dirty="0" smtClean="0">
                <a:cs typeface="Times New Roman" panose="02020603050405020304" pitchFamily="18" charset="0"/>
              </a:rPr>
              <a:t>; </a:t>
            </a:r>
            <a:endParaRPr lang="uk-UA" dirty="0"/>
          </a:p>
          <a:p>
            <a:pPr algn="just">
              <a:buFontTx/>
              <a:buChar char="•"/>
            </a:pPr>
            <a:r>
              <a:rPr lang="fr-FR" dirty="0" smtClean="0">
                <a:cs typeface="Times New Roman" panose="02020603050405020304" pitchFamily="18" charset="0"/>
              </a:rPr>
              <a:t>Université </a:t>
            </a:r>
            <a:r>
              <a:rPr lang="fr-FR" dirty="0" err="1" smtClean="0">
                <a:cs typeface="Times New Roman" panose="02020603050405020304" pitchFamily="18" charset="0"/>
              </a:rPr>
              <a:t>Szent</a:t>
            </a:r>
            <a:r>
              <a:rPr lang="fr-FR" dirty="0" smtClean="0">
                <a:cs typeface="Times New Roman" panose="02020603050405020304" pitchFamily="18" charset="0"/>
              </a:rPr>
              <a:t> </a:t>
            </a:r>
            <a:r>
              <a:rPr lang="fr-FR" dirty="0">
                <a:cs typeface="Times New Roman" panose="02020603050405020304" pitchFamily="18" charset="0"/>
              </a:rPr>
              <a:t>Istvan, </a:t>
            </a:r>
            <a:r>
              <a:rPr lang="fr-FR" dirty="0" smtClean="0">
                <a:cs typeface="Times New Roman" panose="02020603050405020304" pitchFamily="18" charset="0"/>
              </a:rPr>
              <a:t>Hongrie</a:t>
            </a:r>
            <a:r>
              <a:rPr lang="uk-UA" dirty="0" smtClean="0">
                <a:cs typeface="Times New Roman" panose="02020603050405020304" pitchFamily="18" charset="0"/>
              </a:rPr>
              <a:t>; </a:t>
            </a:r>
            <a:endParaRPr lang="uk-UA" dirty="0"/>
          </a:p>
          <a:p>
            <a:pPr algn="just">
              <a:buFontTx/>
              <a:buChar char="•"/>
            </a:pPr>
            <a:r>
              <a:rPr lang="fr-FR" dirty="0" smtClean="0">
                <a:cs typeface="Times New Roman" panose="02020603050405020304" pitchFamily="18" charset="0"/>
              </a:rPr>
              <a:t>Université de Aberystwyth</a:t>
            </a:r>
            <a:r>
              <a:rPr lang="uk-UA" dirty="0" smtClean="0">
                <a:cs typeface="Times New Roman" panose="02020603050405020304" pitchFamily="18" charset="0"/>
              </a:rPr>
              <a:t>,</a:t>
            </a:r>
            <a:r>
              <a:rPr lang="fr-FR" dirty="0" smtClean="0">
                <a:cs typeface="Times New Roman" panose="02020603050405020304" pitchFamily="18" charset="0"/>
              </a:rPr>
              <a:t> Grande Bretagne</a:t>
            </a:r>
            <a:r>
              <a:rPr lang="uk-UA" dirty="0" smtClean="0">
                <a:cs typeface="Times New Roman" panose="02020603050405020304" pitchFamily="18" charset="0"/>
              </a:rPr>
              <a:t>; </a:t>
            </a:r>
            <a:endParaRPr lang="uk-UA" dirty="0"/>
          </a:p>
          <a:p>
            <a:pPr algn="just">
              <a:buFontTx/>
              <a:buChar char="•"/>
            </a:pPr>
            <a:r>
              <a:rPr lang="en-US" dirty="0" err="1" smtClean="0">
                <a:cs typeface="Times New Roman" panose="02020603050405020304" pitchFamily="18" charset="0"/>
              </a:rPr>
              <a:t>Norsk</a:t>
            </a:r>
            <a:r>
              <a:rPr lang="en-US" dirty="0" smtClean="0">
                <a:cs typeface="Times New Roman" panose="02020603050405020304" pitchFamily="18" charset="0"/>
              </a:rPr>
              <a:t> </a:t>
            </a:r>
            <a:r>
              <a:rPr lang="en-US" dirty="0" err="1" smtClean="0">
                <a:cs typeface="Times New Roman" panose="02020603050405020304" pitchFamily="18" charset="0"/>
              </a:rPr>
              <a:t>Institutt</a:t>
            </a:r>
            <a:r>
              <a:rPr lang="en-US" dirty="0" smtClean="0">
                <a:cs typeface="Times New Roman" panose="02020603050405020304" pitchFamily="18" charset="0"/>
              </a:rPr>
              <a:t> for Skog </a:t>
            </a:r>
            <a:r>
              <a:rPr lang="en-US" dirty="0" err="1" smtClean="0">
                <a:cs typeface="Times New Roman" panose="02020603050405020304" pitchFamily="18" charset="0"/>
              </a:rPr>
              <a:t>og</a:t>
            </a:r>
            <a:r>
              <a:rPr lang="en-US" dirty="0" smtClean="0">
                <a:cs typeface="Times New Roman" panose="02020603050405020304" pitchFamily="18" charset="0"/>
              </a:rPr>
              <a:t> </a:t>
            </a:r>
            <a:r>
              <a:rPr lang="en-US" dirty="0" err="1" smtClean="0">
                <a:cs typeface="Times New Roman" panose="02020603050405020304" pitchFamily="18" charset="0"/>
              </a:rPr>
              <a:t>Landscap</a:t>
            </a:r>
            <a:r>
              <a:rPr lang="fr-FR" dirty="0" smtClean="0">
                <a:cs typeface="Times New Roman" panose="02020603050405020304" pitchFamily="18" charset="0"/>
              </a:rPr>
              <a:t>;</a:t>
            </a:r>
          </a:p>
          <a:p>
            <a:pPr algn="just">
              <a:buFontTx/>
              <a:buChar char="•"/>
            </a:pPr>
            <a:r>
              <a:rPr lang="fr-FR" dirty="0" smtClean="0">
                <a:cs typeface="Times New Roman" panose="02020603050405020304" pitchFamily="18" charset="0"/>
              </a:rPr>
              <a:t>BOKU</a:t>
            </a:r>
            <a:r>
              <a:rPr lang="uk-UA" dirty="0" smtClean="0">
                <a:cs typeface="Times New Roman" panose="02020603050405020304" pitchFamily="18" charset="0"/>
              </a:rPr>
              <a:t>,</a:t>
            </a:r>
            <a:r>
              <a:rPr lang="fr-FR" dirty="0" smtClean="0">
                <a:cs typeface="Times New Roman" panose="02020603050405020304" pitchFamily="18" charset="0"/>
              </a:rPr>
              <a:t> Vienne, Autriche;</a:t>
            </a:r>
            <a:endParaRPr lang="uk-UA" dirty="0"/>
          </a:p>
          <a:p>
            <a:pPr algn="just">
              <a:buFontTx/>
              <a:buChar char="•"/>
            </a:pPr>
            <a:r>
              <a:rPr lang="fr-FR" dirty="0" smtClean="0">
                <a:cs typeface="Times New Roman" panose="02020603050405020304" pitchFamily="18" charset="0"/>
              </a:rPr>
              <a:t>Centre de recherche ALTERRA</a:t>
            </a:r>
            <a:r>
              <a:rPr lang="uk-UA" dirty="0" smtClean="0">
                <a:cs typeface="Times New Roman" panose="02020603050405020304" pitchFamily="18" charset="0"/>
              </a:rPr>
              <a:t>, </a:t>
            </a:r>
            <a:r>
              <a:rPr lang="fr-FR" dirty="0" smtClean="0">
                <a:cs typeface="Times New Roman" panose="02020603050405020304" pitchFamily="18" charset="0"/>
              </a:rPr>
              <a:t>Wageningen, Pays-Bas</a:t>
            </a:r>
            <a:r>
              <a:rPr lang="uk-UA" dirty="0" smtClean="0">
                <a:cs typeface="Times New Roman" panose="02020603050405020304" pitchFamily="18" charset="0"/>
              </a:rPr>
              <a:t>; </a:t>
            </a:r>
            <a:endParaRPr lang="uk-UA" dirty="0"/>
          </a:p>
          <a:p>
            <a:pPr algn="just">
              <a:buFontTx/>
              <a:buChar char="•"/>
            </a:pPr>
            <a:r>
              <a:rPr lang="fr-FR" dirty="0" smtClean="0">
                <a:cs typeface="Times New Roman" panose="02020603050405020304" pitchFamily="18" charset="0"/>
              </a:rPr>
              <a:t>TUM, </a:t>
            </a:r>
            <a:r>
              <a:rPr lang="de-DE" dirty="0" smtClean="0">
                <a:cs typeface="Times New Roman" panose="02020603050405020304" pitchFamily="18" charset="0"/>
              </a:rPr>
              <a:t>München, </a:t>
            </a:r>
            <a:r>
              <a:rPr lang="de-DE" dirty="0" err="1" smtClean="0">
                <a:cs typeface="Times New Roman" panose="02020603050405020304" pitchFamily="18" charset="0"/>
              </a:rPr>
              <a:t>Allemagne</a:t>
            </a:r>
            <a:r>
              <a:rPr lang="uk-UA" dirty="0" smtClean="0">
                <a:cs typeface="Times New Roman" panose="02020603050405020304" pitchFamily="18" charset="0"/>
              </a:rPr>
              <a:t>; </a:t>
            </a:r>
            <a:endParaRPr lang="uk-UA" dirty="0"/>
          </a:p>
          <a:p>
            <a:pPr algn="just">
              <a:buFontTx/>
              <a:buChar char="•"/>
            </a:pPr>
            <a:r>
              <a:rPr lang="fr-FR" dirty="0" smtClean="0">
                <a:cs typeface="Times New Roman" panose="02020603050405020304" pitchFamily="18" charset="0"/>
              </a:rPr>
              <a:t>Université de Extremadura,</a:t>
            </a:r>
            <a:r>
              <a:rPr lang="ru-RU" dirty="0" smtClean="0">
                <a:cs typeface="Times New Roman" panose="02020603050405020304" pitchFamily="18" charset="0"/>
              </a:rPr>
              <a:t> </a:t>
            </a:r>
            <a:r>
              <a:rPr lang="fr-FR" dirty="0" smtClean="0">
                <a:cs typeface="Times New Roman" panose="02020603050405020304" pitchFamily="18" charset="0"/>
              </a:rPr>
              <a:t>Espagne</a:t>
            </a:r>
            <a:r>
              <a:rPr lang="uk-UA" dirty="0" smtClean="0">
                <a:cs typeface="Times New Roman" panose="02020603050405020304" pitchFamily="18" charset="0"/>
              </a:rPr>
              <a:t>; </a:t>
            </a:r>
            <a:endParaRPr lang="uk-UA" dirty="0"/>
          </a:p>
          <a:p>
            <a:pPr algn="just">
              <a:buFontTx/>
              <a:buChar char="•"/>
            </a:pPr>
            <a:r>
              <a:rPr lang="fr-FR" dirty="0" smtClean="0">
                <a:cs typeface="Times New Roman" panose="02020603050405020304" pitchFamily="18" charset="0"/>
              </a:rPr>
              <a:t>Université de </a:t>
            </a:r>
            <a:r>
              <a:rPr lang="fr-FR" dirty="0" err="1" smtClean="0">
                <a:cs typeface="Times New Roman" panose="02020603050405020304" pitchFamily="18" charset="0"/>
              </a:rPr>
              <a:t>Padova</a:t>
            </a:r>
            <a:r>
              <a:rPr lang="fr-FR" dirty="0" smtClean="0">
                <a:cs typeface="Times New Roman" panose="02020603050405020304" pitchFamily="18" charset="0"/>
              </a:rPr>
              <a:t>, Italie</a:t>
            </a:r>
            <a:r>
              <a:rPr lang="uk-UA" dirty="0" smtClean="0">
                <a:cs typeface="Times New Roman" panose="02020603050405020304" pitchFamily="18" charset="0"/>
              </a:rPr>
              <a:t>; </a:t>
            </a:r>
            <a:endParaRPr lang="uk-UA" dirty="0"/>
          </a:p>
          <a:p>
            <a:pPr algn="just">
              <a:buFontTx/>
              <a:buChar char="•"/>
            </a:pPr>
            <a:r>
              <a:rPr lang="fr-FR" dirty="0" smtClean="0">
                <a:solidFill>
                  <a:srgbClr val="FF0000"/>
                </a:solidFill>
                <a:cs typeface="Times New Roman" panose="02020603050405020304" pitchFamily="18" charset="0"/>
              </a:rPr>
              <a:t>Centre de recherche SOLAGRO</a:t>
            </a:r>
            <a:r>
              <a:rPr lang="uk-UA" dirty="0" smtClean="0">
                <a:solidFill>
                  <a:srgbClr val="FF0000"/>
                </a:solidFill>
                <a:cs typeface="Times New Roman" panose="02020603050405020304" pitchFamily="18" charset="0"/>
              </a:rPr>
              <a:t>,</a:t>
            </a:r>
            <a:r>
              <a:rPr lang="fr-FR" dirty="0" smtClean="0">
                <a:solidFill>
                  <a:srgbClr val="FF0000"/>
                </a:solidFill>
                <a:cs typeface="Times New Roman" panose="02020603050405020304" pitchFamily="18" charset="0"/>
              </a:rPr>
              <a:t> Toulouse, France;</a:t>
            </a:r>
            <a:r>
              <a:rPr lang="uk-UA" dirty="0" smtClean="0">
                <a:solidFill>
                  <a:srgbClr val="FF0000"/>
                </a:solidFill>
                <a:cs typeface="Times New Roman" panose="02020603050405020304" pitchFamily="18" charset="0"/>
              </a:rPr>
              <a:t> </a:t>
            </a:r>
            <a:endParaRPr lang="uk-UA" dirty="0"/>
          </a:p>
          <a:p>
            <a:pPr algn="just">
              <a:buFontTx/>
              <a:buChar char="•"/>
            </a:pPr>
            <a:r>
              <a:rPr lang="fr-FR" dirty="0" smtClean="0">
                <a:cs typeface="Times New Roman" panose="02020603050405020304" pitchFamily="18" charset="0"/>
              </a:rPr>
              <a:t>Institute de génétique de plant, </a:t>
            </a:r>
            <a:r>
              <a:rPr lang="fr-FR" dirty="0" err="1" smtClean="0">
                <a:cs typeface="Times New Roman" panose="02020603050405020304" pitchFamily="18" charset="0"/>
              </a:rPr>
              <a:t>Boulgarie</a:t>
            </a:r>
            <a:r>
              <a:rPr lang="uk-UA" dirty="0" smtClean="0">
                <a:cs typeface="Times New Roman" panose="02020603050405020304" pitchFamily="18" charset="0"/>
              </a:rPr>
              <a:t>; </a:t>
            </a:r>
            <a:endParaRPr lang="uk-UA" dirty="0"/>
          </a:p>
          <a:p>
            <a:pPr algn="just">
              <a:buFontTx/>
              <a:buChar char="•"/>
            </a:pPr>
            <a:r>
              <a:rPr lang="fr-FR" dirty="0" smtClean="0">
                <a:cs typeface="Times New Roman" panose="02020603050405020304" pitchFamily="18" charset="0"/>
              </a:rPr>
              <a:t>Université de </a:t>
            </a:r>
            <a:r>
              <a:rPr lang="fr-FR" dirty="0" err="1" smtClean="0">
                <a:cs typeface="Times New Roman" panose="02020603050405020304" pitchFamily="18" charset="0"/>
              </a:rPr>
              <a:t>Bologna</a:t>
            </a:r>
            <a:r>
              <a:rPr lang="fr-FR" dirty="0" smtClean="0">
                <a:cs typeface="Times New Roman" panose="02020603050405020304" pitchFamily="18" charset="0"/>
              </a:rPr>
              <a:t>, Italie</a:t>
            </a:r>
            <a:r>
              <a:rPr lang="uk-UA" dirty="0" smtClean="0">
                <a:cs typeface="Times New Roman" panose="02020603050405020304" pitchFamily="18" charset="0"/>
              </a:rPr>
              <a:t>; </a:t>
            </a:r>
            <a:endParaRPr lang="uk-UA" dirty="0"/>
          </a:p>
          <a:p>
            <a:pPr algn="just">
              <a:buFontTx/>
              <a:buChar char="•"/>
            </a:pPr>
            <a:r>
              <a:rPr lang="fr-FR" dirty="0" smtClean="0">
                <a:solidFill>
                  <a:srgbClr val="FF0000"/>
                </a:solidFill>
                <a:cs typeface="Times New Roman" panose="02020603050405020304" pitchFamily="18" charset="0"/>
              </a:rPr>
              <a:t>INRA</a:t>
            </a:r>
            <a:r>
              <a:rPr lang="uk-UA" dirty="0" smtClean="0">
                <a:solidFill>
                  <a:srgbClr val="FF0000"/>
                </a:solidFill>
                <a:cs typeface="Times New Roman" panose="02020603050405020304" pitchFamily="18" charset="0"/>
              </a:rPr>
              <a:t>,</a:t>
            </a:r>
            <a:r>
              <a:rPr lang="fr-FR" dirty="0" smtClean="0">
                <a:solidFill>
                  <a:srgbClr val="FF0000"/>
                </a:solidFill>
                <a:cs typeface="Times New Roman" panose="02020603050405020304" pitchFamily="18" charset="0"/>
              </a:rPr>
              <a:t> Toulouse, France</a:t>
            </a:r>
            <a:r>
              <a:rPr lang="uk-UA" dirty="0" smtClean="0">
                <a:cs typeface="Times New Roman" panose="02020603050405020304" pitchFamily="18" charset="0"/>
              </a:rPr>
              <a:t>; </a:t>
            </a:r>
            <a:endParaRPr lang="uk-UA" dirty="0"/>
          </a:p>
          <a:p>
            <a:pPr algn="just">
              <a:buFontTx/>
              <a:buChar char="•"/>
            </a:pPr>
            <a:r>
              <a:rPr lang="fr-FR" dirty="0" smtClean="0">
                <a:cs typeface="Times New Roman" panose="02020603050405020304" pitchFamily="18" charset="0"/>
              </a:rPr>
              <a:t>Université nationale agraire de Bila </a:t>
            </a:r>
            <a:r>
              <a:rPr lang="fr-FR" dirty="0" err="1" smtClean="0">
                <a:cs typeface="Times New Roman" panose="02020603050405020304" pitchFamily="18" charset="0"/>
              </a:rPr>
              <a:t>Tserkva</a:t>
            </a:r>
            <a:r>
              <a:rPr lang="fr-FR" dirty="0" smtClean="0">
                <a:cs typeface="Times New Roman" panose="02020603050405020304" pitchFamily="18" charset="0"/>
              </a:rPr>
              <a:t>, Ukraine</a:t>
            </a:r>
            <a:r>
              <a:rPr lang="uk-UA" dirty="0" smtClean="0">
                <a:cs typeface="Times New Roman" panose="02020603050405020304" pitchFamily="18" charset="0"/>
              </a:rPr>
              <a:t>; </a:t>
            </a:r>
            <a:endParaRPr lang="uk-UA" dirty="0"/>
          </a:p>
          <a:p>
            <a:pPr algn="just">
              <a:buFontTx/>
              <a:buChar char="•"/>
            </a:pPr>
            <a:r>
              <a:rPr lang="fr-FR" dirty="0">
                <a:cs typeface="Times New Roman" panose="02020603050405020304" pitchFamily="18" charset="0"/>
              </a:rPr>
              <a:t>Institut National de Recherche en Génie Rural, Eaux et </a:t>
            </a:r>
            <a:r>
              <a:rPr lang="fr-FR" dirty="0" smtClean="0">
                <a:cs typeface="Times New Roman" panose="02020603050405020304" pitchFamily="18" charset="0"/>
              </a:rPr>
              <a:t>Forêts, Tunisie</a:t>
            </a:r>
            <a:r>
              <a:rPr lang="uk-UA" dirty="0" smtClean="0">
                <a:cs typeface="Times New Roman" panose="02020603050405020304" pitchFamily="18" charset="0"/>
              </a:rPr>
              <a:t>; </a:t>
            </a:r>
            <a:endParaRPr lang="uk-UA" dirty="0"/>
          </a:p>
          <a:p>
            <a:pPr algn="just">
              <a:buFontTx/>
              <a:buChar char="•"/>
            </a:pPr>
            <a:r>
              <a:rPr lang="fr-FR" dirty="0" smtClean="0">
                <a:cs typeface="Times New Roman" panose="02020603050405020304" pitchFamily="18" charset="0"/>
              </a:rPr>
              <a:t>Université </a:t>
            </a:r>
            <a:r>
              <a:rPr lang="fr-FR" dirty="0" err="1" smtClean="0">
                <a:cs typeface="Times New Roman" panose="02020603050405020304" pitchFamily="18" charset="0"/>
              </a:rPr>
              <a:t>Makarere</a:t>
            </a:r>
            <a:r>
              <a:rPr lang="uk-UA" dirty="0" smtClean="0">
                <a:cs typeface="Times New Roman" panose="02020603050405020304" pitchFamily="18" charset="0"/>
              </a:rPr>
              <a:t>, </a:t>
            </a:r>
            <a:r>
              <a:rPr lang="fr-FR" dirty="0" smtClean="0">
                <a:cs typeface="Times New Roman" panose="02020603050405020304" pitchFamily="18" charset="0"/>
              </a:rPr>
              <a:t>Uganda</a:t>
            </a:r>
            <a:r>
              <a:rPr lang="uk-UA" dirty="0" smtClean="0">
                <a:cs typeface="Times New Roman" panose="02020603050405020304" pitchFamily="18" charset="0"/>
              </a:rPr>
              <a:t>.</a:t>
            </a:r>
            <a:endParaRPr lang="uk-UA"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uk-UA" dirty="0"/>
          </a:p>
        </p:txBody>
      </p:sp>
      <p:sp>
        <p:nvSpPr>
          <p:cNvPr id="3" name="Content Placeholder 2"/>
          <p:cNvSpPr>
            <a:spLocks noGrp="1"/>
          </p:cNvSpPr>
          <p:nvPr>
            <p:ph idx="1"/>
          </p:nvPr>
        </p:nvSpPr>
        <p:spPr/>
        <p:txBody>
          <a:bodyPr/>
          <a:lstStyle/>
          <a:p>
            <a:endParaRPr lang="uk-UA" dirty="0"/>
          </a:p>
        </p:txBody>
      </p:sp>
      <p:pic>
        <p:nvPicPr>
          <p:cNvPr id="5" name="Picture 4"/>
          <p:cNvPicPr>
            <a:picLocks noChangeAspect="1"/>
          </p:cNvPicPr>
          <p:nvPr/>
        </p:nvPicPr>
        <p:blipFill>
          <a:blip r:embed="rId2"/>
          <a:stretch>
            <a:fillRect/>
          </a:stretch>
        </p:blipFill>
        <p:spPr>
          <a:xfrm>
            <a:off x="-324544" y="-531440"/>
            <a:ext cx="13011150" cy="7315200"/>
          </a:xfrm>
          <a:prstGeom prst="rect">
            <a:avLst/>
          </a:prstGeom>
        </p:spPr>
      </p:pic>
    </p:spTree>
    <p:extLst>
      <p:ext uri="{BB962C8B-B14F-4D97-AF65-F5344CB8AC3E}">
        <p14:creationId xmlns:p14="http://schemas.microsoft.com/office/powerpoint/2010/main" val="15653608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uk-UA" dirty="0"/>
          </a:p>
        </p:txBody>
      </p:sp>
      <p:sp>
        <p:nvSpPr>
          <p:cNvPr id="3" name="Content Placeholder 2"/>
          <p:cNvSpPr>
            <a:spLocks noGrp="1"/>
          </p:cNvSpPr>
          <p:nvPr>
            <p:ph idx="1"/>
          </p:nvPr>
        </p:nvSpPr>
        <p:spPr/>
        <p:txBody>
          <a:bodyPr/>
          <a:lstStyle/>
          <a:p>
            <a:endParaRPr lang="uk-UA" dirty="0"/>
          </a:p>
        </p:txBody>
      </p:sp>
      <p:pic>
        <p:nvPicPr>
          <p:cNvPr id="4" name="Picture 3"/>
          <p:cNvPicPr>
            <a:picLocks noChangeAspect="1"/>
          </p:cNvPicPr>
          <p:nvPr/>
        </p:nvPicPr>
        <p:blipFill>
          <a:blip r:embed="rId2"/>
          <a:stretch>
            <a:fillRect/>
          </a:stretch>
        </p:blipFill>
        <p:spPr>
          <a:xfrm>
            <a:off x="-1933575" y="-603448"/>
            <a:ext cx="13011150" cy="7315200"/>
          </a:xfrm>
          <a:prstGeom prst="rect">
            <a:avLst/>
          </a:prstGeom>
        </p:spPr>
      </p:pic>
    </p:spTree>
    <p:extLst>
      <p:ext uri="{BB962C8B-B14F-4D97-AF65-F5344CB8AC3E}">
        <p14:creationId xmlns:p14="http://schemas.microsoft.com/office/powerpoint/2010/main" val="30168700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uk-UA"/>
          </a:p>
        </p:txBody>
      </p:sp>
      <p:sp>
        <p:nvSpPr>
          <p:cNvPr id="3" name="Content Placeholder 2"/>
          <p:cNvSpPr>
            <a:spLocks noGrp="1"/>
          </p:cNvSpPr>
          <p:nvPr>
            <p:ph idx="1"/>
          </p:nvPr>
        </p:nvSpPr>
        <p:spPr/>
        <p:txBody>
          <a:bodyPr/>
          <a:lstStyle/>
          <a:p>
            <a:endParaRPr lang="uk-UA"/>
          </a:p>
        </p:txBody>
      </p:sp>
      <p:pic>
        <p:nvPicPr>
          <p:cNvPr id="5" name="Picture 4"/>
          <p:cNvPicPr>
            <a:picLocks noChangeAspect="1"/>
          </p:cNvPicPr>
          <p:nvPr/>
        </p:nvPicPr>
        <p:blipFill>
          <a:blip r:embed="rId2"/>
          <a:stretch>
            <a:fillRect/>
          </a:stretch>
        </p:blipFill>
        <p:spPr>
          <a:xfrm>
            <a:off x="-1620688" y="-675456"/>
            <a:ext cx="13011150" cy="7315200"/>
          </a:xfrm>
          <a:prstGeom prst="rect">
            <a:avLst/>
          </a:prstGeom>
        </p:spPr>
      </p:pic>
    </p:spTree>
    <p:extLst>
      <p:ext uri="{BB962C8B-B14F-4D97-AF65-F5344CB8AC3E}">
        <p14:creationId xmlns:p14="http://schemas.microsoft.com/office/powerpoint/2010/main" val="5024142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uk-UA"/>
          </a:p>
        </p:txBody>
      </p:sp>
      <p:sp>
        <p:nvSpPr>
          <p:cNvPr id="3" name="Content Placeholder 2"/>
          <p:cNvSpPr>
            <a:spLocks noGrp="1"/>
          </p:cNvSpPr>
          <p:nvPr>
            <p:ph idx="1"/>
          </p:nvPr>
        </p:nvSpPr>
        <p:spPr/>
        <p:txBody>
          <a:bodyPr/>
          <a:lstStyle/>
          <a:p>
            <a:endParaRPr lang="uk-UA"/>
          </a:p>
        </p:txBody>
      </p:sp>
      <p:pic>
        <p:nvPicPr>
          <p:cNvPr id="4" name="Picture 3"/>
          <p:cNvPicPr>
            <a:picLocks noChangeAspect="1"/>
          </p:cNvPicPr>
          <p:nvPr/>
        </p:nvPicPr>
        <p:blipFill>
          <a:blip r:embed="rId2"/>
          <a:stretch>
            <a:fillRect/>
          </a:stretch>
        </p:blipFill>
        <p:spPr>
          <a:xfrm>
            <a:off x="-1764704" y="-531440"/>
            <a:ext cx="13011150" cy="7315200"/>
          </a:xfrm>
          <a:prstGeom prst="rect">
            <a:avLst/>
          </a:prstGeom>
        </p:spPr>
      </p:pic>
    </p:spTree>
    <p:extLst>
      <p:ext uri="{BB962C8B-B14F-4D97-AF65-F5344CB8AC3E}">
        <p14:creationId xmlns:p14="http://schemas.microsoft.com/office/powerpoint/2010/main" val="15980902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body" idx="4294967295"/>
          </p:nvPr>
        </p:nvSpPr>
        <p:spPr>
          <a:xfrm>
            <a:off x="323850" y="333375"/>
            <a:ext cx="8532813" cy="6191250"/>
          </a:xfrm>
        </p:spPr>
        <p:txBody>
          <a:bodyPr/>
          <a:lstStyle/>
          <a:p>
            <a:pPr indent="14288" eaLnBrk="1" hangingPunct="1">
              <a:spcBef>
                <a:spcPts val="450"/>
              </a:spcBef>
              <a:buClrTx/>
              <a:buSzPct val="70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uk-UA" sz="1800" b="1" dirty="0" smtClean="0">
              <a:latin typeface="Times New Roman" pitchFamily="16" charset="0"/>
            </a:endParaRPr>
          </a:p>
          <a:p>
            <a:pPr indent="14288" algn="ctr" eaLnBrk="1" hangingPunct="1">
              <a:lnSpc>
                <a:spcPct val="120000"/>
              </a:lnSpc>
              <a:spcBef>
                <a:spcPts val="500"/>
              </a:spcBef>
              <a:buClrTx/>
              <a:buSzPct val="70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uk-UA" sz="1800" b="1" dirty="0" smtClean="0">
                <a:latin typeface="Times New Roman" pitchFamily="16" charset="0"/>
              </a:rPr>
              <a:t>    </a:t>
            </a:r>
            <a:r>
              <a:rPr lang="fr-FR" sz="2000" b="1" dirty="0" smtClean="0">
                <a:latin typeface="Times New Roman" pitchFamily="16" charset="0"/>
              </a:rPr>
              <a:t>Sur la base de l’Université un centre universitaire régional est créé </a:t>
            </a:r>
            <a:r>
              <a:rPr lang="en-US" sz="2000" b="1" dirty="0" err="1" smtClean="0">
                <a:latin typeface="Times New Roman" pitchFamily="16" charset="0"/>
              </a:rPr>
              <a:t>comprenant</a:t>
            </a:r>
            <a:r>
              <a:rPr lang="en-US" sz="2000" b="1" dirty="0" smtClean="0">
                <a:latin typeface="Times New Roman" pitchFamily="16" charset="0"/>
              </a:rPr>
              <a:t> 8 colleges</a:t>
            </a:r>
            <a:r>
              <a:rPr lang="uk-UA" sz="2000" b="1" dirty="0" smtClean="0">
                <a:solidFill>
                  <a:srgbClr val="FFFFCC"/>
                </a:solidFill>
                <a:latin typeface="Times New Roman" pitchFamily="16" charset="0"/>
              </a:rPr>
              <a:t>:</a:t>
            </a:r>
          </a:p>
          <a:p>
            <a:pPr indent="14288" eaLnBrk="1" hangingPunct="1">
              <a:lnSpc>
                <a:spcPct val="120000"/>
              </a:lnSpc>
              <a:spcBef>
                <a:spcPts val="450"/>
              </a:spcBef>
              <a:buClr>
                <a:srgbClr val="FFCC00"/>
              </a:buClr>
              <a:buSzPct val="70000"/>
              <a:buFont typeface="Wingdings"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uk-UA" sz="1800" b="1" dirty="0" smtClean="0">
                <a:latin typeface="Times New Roman" pitchFamily="16" charset="0"/>
              </a:rPr>
              <a:t>   </a:t>
            </a:r>
            <a:r>
              <a:rPr lang="fr-FR" sz="1800" b="1" dirty="0" err="1" smtClean="0">
                <a:latin typeface="Times New Roman" pitchFamily="16" charset="0"/>
              </a:rPr>
              <a:t>Coll</a:t>
            </a:r>
            <a:r>
              <a:rPr lang="fr-FR" sz="1800" b="1" dirty="0" err="1">
                <a:latin typeface="Times New Roman" pitchFamily="16" charset="0"/>
              </a:rPr>
              <a:t>é</a:t>
            </a:r>
            <a:r>
              <a:rPr lang="fr-FR" sz="1800" b="1" dirty="0" err="1" smtClean="0">
                <a:latin typeface="Times New Roman" pitchFamily="16" charset="0"/>
              </a:rPr>
              <a:t>ge</a:t>
            </a:r>
            <a:r>
              <a:rPr lang="fr-FR" sz="1800" b="1" dirty="0" smtClean="0">
                <a:latin typeface="Times New Roman" pitchFamily="16" charset="0"/>
              </a:rPr>
              <a:t> technologique et </a:t>
            </a:r>
            <a:r>
              <a:rPr lang="fr-FR" sz="1800" b="1" dirty="0">
                <a:latin typeface="Times New Roman" pitchFamily="16" charset="0"/>
              </a:rPr>
              <a:t>é</a:t>
            </a:r>
            <a:r>
              <a:rPr lang="fr-FR" sz="1800" b="1" dirty="0" smtClean="0">
                <a:latin typeface="Times New Roman" pitchFamily="16" charset="0"/>
              </a:rPr>
              <a:t>conomique de Bila </a:t>
            </a:r>
            <a:r>
              <a:rPr lang="fr-FR" sz="1800" b="1" dirty="0" err="1" smtClean="0">
                <a:latin typeface="Times New Roman" pitchFamily="16" charset="0"/>
              </a:rPr>
              <a:t>Tserkva</a:t>
            </a:r>
            <a:endParaRPr lang="uk-UA" sz="1800" b="1" dirty="0" smtClean="0">
              <a:latin typeface="Times New Roman" pitchFamily="16" charset="0"/>
            </a:endParaRPr>
          </a:p>
          <a:p>
            <a:pPr indent="14288" eaLnBrk="1" hangingPunct="1">
              <a:lnSpc>
                <a:spcPct val="120000"/>
              </a:lnSpc>
              <a:spcBef>
                <a:spcPts val="450"/>
              </a:spcBef>
              <a:buClr>
                <a:srgbClr val="FFCC00"/>
              </a:buClr>
              <a:buSzPct val="70000"/>
              <a:buFont typeface="Wingdings"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uk-UA" sz="1800" b="1" dirty="0" smtClean="0">
                <a:latin typeface="Times New Roman" pitchFamily="16" charset="0"/>
              </a:rPr>
              <a:t>   </a:t>
            </a:r>
            <a:r>
              <a:rPr lang="fr-FR" sz="1800" b="1" dirty="0" smtClean="0">
                <a:latin typeface="Times New Roman" pitchFamily="16" charset="0"/>
              </a:rPr>
              <a:t>Lycée technique agraire</a:t>
            </a:r>
            <a:r>
              <a:rPr lang="ru-RU" sz="1800" b="1" dirty="0" smtClean="0">
                <a:latin typeface="Times New Roman" pitchFamily="16" charset="0"/>
              </a:rPr>
              <a:t> </a:t>
            </a:r>
            <a:r>
              <a:rPr lang="fr-FR" sz="1800" b="1" dirty="0" smtClean="0">
                <a:latin typeface="Times New Roman" pitchFamily="16" charset="0"/>
              </a:rPr>
              <a:t>d’état de </a:t>
            </a:r>
            <a:r>
              <a:rPr lang="fr-FR" sz="1800" b="1" dirty="0" err="1" smtClean="0">
                <a:latin typeface="Times New Roman" pitchFamily="16" charset="0"/>
              </a:rPr>
              <a:t>Bobrynets</a:t>
            </a:r>
            <a:endParaRPr lang="ru-RU" sz="1800" dirty="0" smtClean="0">
              <a:latin typeface="Times New Roman" pitchFamily="16" charset="0"/>
            </a:endParaRPr>
          </a:p>
          <a:p>
            <a:pPr indent="14288" eaLnBrk="1" hangingPunct="1">
              <a:lnSpc>
                <a:spcPct val="120000"/>
              </a:lnSpc>
              <a:spcBef>
                <a:spcPts val="450"/>
              </a:spcBef>
              <a:buClr>
                <a:srgbClr val="FFCC00"/>
              </a:buClr>
              <a:buSzPct val="70000"/>
              <a:buFont typeface="Wingdings"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uk-UA" sz="1800" b="1" dirty="0" smtClean="0">
                <a:latin typeface="Times New Roman" pitchFamily="16" charset="0"/>
              </a:rPr>
              <a:t>   </a:t>
            </a:r>
            <a:r>
              <a:rPr lang="fr-FR" sz="1800" b="1" dirty="0" smtClean="0">
                <a:latin typeface="Times New Roman" pitchFamily="16" charset="0"/>
              </a:rPr>
              <a:t>Lycée technique d’</a:t>
            </a:r>
            <a:r>
              <a:rPr lang="fr-FR" sz="1800" b="1" dirty="0">
                <a:latin typeface="Times New Roman" pitchFamily="16" charset="0"/>
              </a:rPr>
              <a:t>é</a:t>
            </a:r>
            <a:r>
              <a:rPr lang="fr-FR" sz="1800" b="1" dirty="0" smtClean="0">
                <a:latin typeface="Times New Roman" pitchFamily="16" charset="0"/>
              </a:rPr>
              <a:t>tat de la médecine vétérinaire de </a:t>
            </a:r>
            <a:r>
              <a:rPr lang="fr-FR" sz="1800" b="1" dirty="0" err="1" smtClean="0">
                <a:latin typeface="Times New Roman" pitchFamily="16" charset="0"/>
              </a:rPr>
              <a:t>Zolotonocha</a:t>
            </a:r>
            <a:endParaRPr lang="uk-UA" sz="1800" b="1" dirty="0" smtClean="0">
              <a:latin typeface="Times New Roman" pitchFamily="16" charset="0"/>
            </a:endParaRPr>
          </a:p>
          <a:p>
            <a:pPr indent="14288" eaLnBrk="1" hangingPunct="1">
              <a:lnSpc>
                <a:spcPct val="120000"/>
              </a:lnSpc>
              <a:spcBef>
                <a:spcPts val="450"/>
              </a:spcBef>
              <a:buClr>
                <a:srgbClr val="FFCC00"/>
              </a:buClr>
              <a:buSzPct val="70000"/>
              <a:buFont typeface="Wingdings"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uk-UA" sz="1800" b="1" dirty="0" smtClean="0">
                <a:latin typeface="Times New Roman" pitchFamily="16" charset="0"/>
              </a:rPr>
              <a:t> </a:t>
            </a:r>
            <a:r>
              <a:rPr lang="fr-FR" sz="1800" b="1" dirty="0" smtClean="0">
                <a:latin typeface="Times New Roman" pitchFamily="16" charset="0"/>
              </a:rPr>
              <a:t>  Lycée </a:t>
            </a:r>
            <a:r>
              <a:rPr lang="fr-FR" sz="1800" b="1" dirty="0">
                <a:latin typeface="Times New Roman" pitchFamily="16" charset="0"/>
              </a:rPr>
              <a:t>technique d’état de la </a:t>
            </a:r>
            <a:r>
              <a:rPr lang="fr-FR" sz="1800" b="1" dirty="0" smtClean="0">
                <a:latin typeface="Times New Roman" pitchFamily="16" charset="0"/>
              </a:rPr>
              <a:t>médecine </a:t>
            </a:r>
            <a:r>
              <a:rPr lang="fr-FR" sz="1800" b="1" dirty="0">
                <a:latin typeface="Times New Roman" pitchFamily="16" charset="0"/>
              </a:rPr>
              <a:t>vétérinaire de </a:t>
            </a:r>
            <a:r>
              <a:rPr lang="fr-FR" sz="1800" b="1" dirty="0" err="1" smtClean="0">
                <a:latin typeface="Times New Roman" pitchFamily="16" charset="0"/>
              </a:rPr>
              <a:t>Kozelets</a:t>
            </a:r>
            <a:endParaRPr lang="uk-UA" sz="1800" b="1" dirty="0" smtClean="0">
              <a:latin typeface="Times New Roman" pitchFamily="16" charset="0"/>
            </a:endParaRPr>
          </a:p>
          <a:p>
            <a:pPr indent="14288" eaLnBrk="1" hangingPunct="1">
              <a:lnSpc>
                <a:spcPct val="120000"/>
              </a:lnSpc>
              <a:spcBef>
                <a:spcPts val="450"/>
              </a:spcBef>
              <a:buClr>
                <a:srgbClr val="FFCC00"/>
              </a:buClr>
              <a:buSzPct val="70000"/>
              <a:buFont typeface="Wingdings"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fr-FR" sz="1800" b="1" dirty="0" smtClean="0">
                <a:latin typeface="Times New Roman" pitchFamily="16" charset="0"/>
              </a:rPr>
              <a:t>  </a:t>
            </a:r>
            <a:r>
              <a:rPr lang="uk-UA" sz="1800" b="1" dirty="0" smtClean="0">
                <a:latin typeface="Times New Roman" pitchFamily="16" charset="0"/>
              </a:rPr>
              <a:t> </a:t>
            </a:r>
            <a:r>
              <a:rPr lang="fr-FR" sz="1800" b="1" dirty="0">
                <a:latin typeface="Times New Roman" pitchFamily="16" charset="0"/>
              </a:rPr>
              <a:t>Lycée technique d’état de la </a:t>
            </a:r>
            <a:r>
              <a:rPr lang="fr-FR" sz="1800" b="1" dirty="0" smtClean="0">
                <a:latin typeface="Times New Roman" pitchFamily="16" charset="0"/>
              </a:rPr>
              <a:t>médecine </a:t>
            </a:r>
            <a:r>
              <a:rPr lang="fr-FR" sz="1800" b="1" dirty="0">
                <a:latin typeface="Times New Roman" pitchFamily="16" charset="0"/>
              </a:rPr>
              <a:t>vétérinaire </a:t>
            </a:r>
            <a:r>
              <a:rPr lang="fr-FR" sz="1800" b="1" dirty="0" smtClean="0">
                <a:latin typeface="Times New Roman" pitchFamily="16" charset="0"/>
              </a:rPr>
              <a:t>de </a:t>
            </a:r>
            <a:r>
              <a:rPr lang="fr-FR" sz="1800" b="1" dirty="0" err="1" smtClean="0">
                <a:latin typeface="Times New Roman" pitchFamily="16" charset="0"/>
              </a:rPr>
              <a:t>Kompaniivka</a:t>
            </a:r>
            <a:endParaRPr lang="uk-UA" sz="1800" b="1" dirty="0" smtClean="0">
              <a:latin typeface="Times New Roman" pitchFamily="16" charset="0"/>
            </a:endParaRPr>
          </a:p>
          <a:p>
            <a:pPr indent="14288" eaLnBrk="1" hangingPunct="1">
              <a:lnSpc>
                <a:spcPct val="120000"/>
              </a:lnSpc>
              <a:spcBef>
                <a:spcPts val="450"/>
              </a:spcBef>
              <a:buClr>
                <a:srgbClr val="FFCC00"/>
              </a:buClr>
              <a:buSzPct val="70000"/>
              <a:buFont typeface="Wingdings"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uk-UA" sz="1800" b="1" dirty="0" smtClean="0">
                <a:latin typeface="Times New Roman" pitchFamily="16" charset="0"/>
              </a:rPr>
              <a:t> </a:t>
            </a:r>
            <a:r>
              <a:rPr lang="fr-FR" sz="1800" b="1" dirty="0" smtClean="0">
                <a:latin typeface="Times New Roman" pitchFamily="16" charset="0"/>
              </a:rPr>
              <a:t>  Lycée </a:t>
            </a:r>
            <a:r>
              <a:rPr lang="fr-FR" sz="1800" b="1" dirty="0">
                <a:latin typeface="Times New Roman" pitchFamily="16" charset="0"/>
              </a:rPr>
              <a:t>technique agraire</a:t>
            </a:r>
            <a:r>
              <a:rPr lang="ru-RU" sz="1800" b="1" dirty="0">
                <a:latin typeface="Times New Roman" pitchFamily="16" charset="0"/>
              </a:rPr>
              <a:t> </a:t>
            </a:r>
            <a:r>
              <a:rPr lang="fr-FR" sz="1800" b="1" dirty="0" smtClean="0">
                <a:latin typeface="Times New Roman" pitchFamily="16" charset="0"/>
              </a:rPr>
              <a:t>d’état de </a:t>
            </a:r>
            <a:r>
              <a:rPr lang="fr-FR" sz="1800" b="1" dirty="0" err="1" smtClean="0">
                <a:latin typeface="Times New Roman" pitchFamily="16" charset="0"/>
              </a:rPr>
              <a:t>Olexandria</a:t>
            </a:r>
            <a:endParaRPr lang="uk-UA" sz="1800" b="1" dirty="0" smtClean="0">
              <a:latin typeface="Times New Roman" pitchFamily="16" charset="0"/>
            </a:endParaRPr>
          </a:p>
          <a:p>
            <a:pPr indent="14288" eaLnBrk="1" hangingPunct="1">
              <a:lnSpc>
                <a:spcPct val="120000"/>
              </a:lnSpc>
              <a:spcBef>
                <a:spcPts val="450"/>
              </a:spcBef>
              <a:buClr>
                <a:srgbClr val="FFCC00"/>
              </a:buClr>
              <a:buSzPct val="70000"/>
              <a:buFont typeface="Wingdings"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uk-UA" sz="1800" b="1" dirty="0" smtClean="0">
                <a:latin typeface="Times New Roman" pitchFamily="16" charset="0"/>
              </a:rPr>
              <a:t> </a:t>
            </a:r>
            <a:r>
              <a:rPr lang="fr-FR" sz="1800" b="1" dirty="0" smtClean="0">
                <a:latin typeface="Times New Roman" pitchFamily="16" charset="0"/>
              </a:rPr>
              <a:t>  Lycée </a:t>
            </a:r>
            <a:r>
              <a:rPr lang="fr-FR" sz="1800" b="1" dirty="0">
                <a:latin typeface="Times New Roman" pitchFamily="16" charset="0"/>
              </a:rPr>
              <a:t>technique agraire</a:t>
            </a:r>
            <a:r>
              <a:rPr lang="ru-RU" sz="1800" b="1" dirty="0">
                <a:latin typeface="Times New Roman" pitchFamily="16" charset="0"/>
              </a:rPr>
              <a:t> </a:t>
            </a:r>
            <a:r>
              <a:rPr lang="fr-FR" sz="1800" b="1" dirty="0">
                <a:latin typeface="Times New Roman" pitchFamily="16" charset="0"/>
              </a:rPr>
              <a:t>d’état </a:t>
            </a:r>
            <a:r>
              <a:rPr lang="fr-FR" sz="1800" b="1" dirty="0" smtClean="0">
                <a:latin typeface="Times New Roman" pitchFamily="16" charset="0"/>
              </a:rPr>
              <a:t>de </a:t>
            </a:r>
            <a:r>
              <a:rPr lang="fr-FR" sz="1800" b="1" dirty="0" err="1" smtClean="0">
                <a:latin typeface="Times New Roman" pitchFamily="16" charset="0"/>
              </a:rPr>
              <a:t>Maslivka</a:t>
            </a:r>
            <a:endParaRPr lang="uk-UA" sz="1800" b="1" dirty="0" smtClean="0">
              <a:latin typeface="Times New Roman" pitchFamily="16" charset="0"/>
            </a:endParaRPr>
          </a:p>
          <a:p>
            <a:pPr indent="14288" eaLnBrk="1" hangingPunct="1">
              <a:lnSpc>
                <a:spcPct val="120000"/>
              </a:lnSpc>
              <a:spcBef>
                <a:spcPts val="450"/>
              </a:spcBef>
              <a:buClr>
                <a:srgbClr val="FFCC00"/>
              </a:buClr>
              <a:buSzPct val="70000"/>
              <a:buFont typeface="Wingdings"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fr-FR" sz="1800" b="1" dirty="0" smtClean="0">
                <a:latin typeface="Times New Roman" pitchFamily="16" charset="0"/>
              </a:rPr>
              <a:t>  </a:t>
            </a:r>
            <a:r>
              <a:rPr lang="uk-UA" sz="1800" b="1" dirty="0" smtClean="0">
                <a:latin typeface="Times New Roman" pitchFamily="16" charset="0"/>
              </a:rPr>
              <a:t> </a:t>
            </a:r>
            <a:r>
              <a:rPr lang="fr-FR" sz="1800" b="1" dirty="0">
                <a:latin typeface="Times New Roman" pitchFamily="16" charset="0"/>
              </a:rPr>
              <a:t>Lycée technique d’état de la médicine vétérinaire </a:t>
            </a:r>
            <a:r>
              <a:rPr lang="fr-FR" sz="1800" b="1" dirty="0" smtClean="0">
                <a:latin typeface="Times New Roman" pitchFamily="16" charset="0"/>
              </a:rPr>
              <a:t>de </a:t>
            </a:r>
            <a:r>
              <a:rPr lang="fr-FR" sz="1800" b="1" dirty="0" err="1" smtClean="0">
                <a:latin typeface="Times New Roman" pitchFamily="16" charset="0"/>
              </a:rPr>
              <a:t>Toulchyn</a:t>
            </a:r>
            <a:endParaRPr lang="uk-UA" sz="1800" b="1" dirty="0" smtClean="0">
              <a:latin typeface="Times New Roman" pitchFamily="16" charset="0"/>
            </a:endParaRPr>
          </a:p>
          <a:p>
            <a:pPr indent="14288" algn="just" eaLnBrk="1" hangingPunct="1">
              <a:lnSpc>
                <a:spcPct val="120000"/>
              </a:lnSpc>
              <a:spcBef>
                <a:spcPts val="450"/>
              </a:spcBef>
              <a:buClrTx/>
              <a:buSzPct val="70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uk-UA" sz="1800" b="1" dirty="0" smtClean="0">
                <a:latin typeface="Times New Roman" pitchFamily="16" charset="0"/>
              </a:rPr>
              <a:t>     </a:t>
            </a:r>
            <a:endParaRPr lang="fr-FR" sz="1800" b="1" dirty="0" smtClean="0">
              <a:latin typeface="Times New Roman" pitchFamily="16" charset="0"/>
            </a:endParaRPr>
          </a:p>
          <a:p>
            <a:pPr indent="14288" algn="just" eaLnBrk="1" hangingPunct="1">
              <a:lnSpc>
                <a:spcPct val="120000"/>
              </a:lnSpc>
              <a:spcBef>
                <a:spcPts val="450"/>
              </a:spcBef>
              <a:buClrTx/>
              <a:buSzPct val="70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fr-FR" sz="1800" b="1" dirty="0">
                <a:latin typeface="Times New Roman" pitchFamily="16" charset="0"/>
              </a:rPr>
              <a:t> </a:t>
            </a:r>
            <a:r>
              <a:rPr lang="fr-FR" sz="1800" b="1" dirty="0" smtClean="0">
                <a:latin typeface="Times New Roman" pitchFamily="16" charset="0"/>
              </a:rPr>
              <a:t>    L’Institut d’enseignement </a:t>
            </a:r>
            <a:r>
              <a:rPr lang="fr-FR" sz="1800" b="1" dirty="0" err="1" smtClean="0">
                <a:latin typeface="Times New Roman" pitchFamily="16" charset="0"/>
              </a:rPr>
              <a:t>post-universitaire</a:t>
            </a:r>
            <a:r>
              <a:rPr lang="fr-FR" sz="1800" b="1" dirty="0" smtClean="0">
                <a:latin typeface="Times New Roman" pitchFamily="16" charset="0"/>
              </a:rPr>
              <a:t> des spécialistes de médecine vétérinaire.</a:t>
            </a:r>
          </a:p>
          <a:p>
            <a:pPr indent="14288" algn="just" eaLnBrk="1" hangingPunct="1">
              <a:lnSpc>
                <a:spcPct val="120000"/>
              </a:lnSpc>
              <a:spcBef>
                <a:spcPts val="450"/>
              </a:spcBef>
              <a:buClrTx/>
              <a:buSzPct val="70000"/>
              <a:buFontTx/>
              <a:buNone/>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fr-FR" sz="1800" b="1" dirty="0" smtClean="0">
                <a:latin typeface="Times New Roman" pitchFamily="16" charset="0"/>
              </a:rPr>
              <a:t>     </a:t>
            </a:r>
            <a:r>
              <a:rPr lang="uk-UA" sz="1800" b="1" dirty="0" smtClean="0">
                <a:latin typeface="Times New Roman" pitchFamily="16" charset="0"/>
              </a:rPr>
              <a:t>5 </a:t>
            </a:r>
            <a:r>
              <a:rPr lang="fr-FR" sz="1800" b="1" dirty="0" smtClean="0">
                <a:latin typeface="Times New Roman" pitchFamily="16" charset="0"/>
              </a:rPr>
              <a:t>Institut de recherche, </a:t>
            </a:r>
            <a:r>
              <a:rPr lang="uk-UA" sz="1800" b="1" dirty="0" smtClean="0">
                <a:latin typeface="Times New Roman" pitchFamily="16" charset="0"/>
              </a:rPr>
              <a:t>13</a:t>
            </a:r>
            <a:r>
              <a:rPr lang="fr-FR" sz="1800" b="1" dirty="0" smtClean="0">
                <a:latin typeface="Times New Roman" pitchFamily="16" charset="0"/>
              </a:rPr>
              <a:t> laboratoire de recherche, études doctorales.</a:t>
            </a:r>
            <a:endParaRPr lang="uk-UA" sz="1800" b="1" dirty="0" smtClean="0">
              <a:latin typeface="Times New Roman" pitchFamily="16" charset="0"/>
            </a:endParaRPr>
          </a:p>
        </p:txBody>
      </p:sp>
    </p:spTree>
    <p:extLst>
      <p:ext uri="{BB962C8B-B14F-4D97-AF65-F5344CB8AC3E}">
        <p14:creationId xmlns:p14="http://schemas.microsoft.com/office/powerpoint/2010/main" val="591194610"/>
      </p:ext>
    </p:extLst>
  </p:cSld>
  <p:clrMapOvr>
    <a:masterClrMapping/>
  </p:clrMapOvr>
  <p:transition spd="med" advTm="10240">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uk-UA"/>
          </a:p>
        </p:txBody>
      </p:sp>
      <p:sp>
        <p:nvSpPr>
          <p:cNvPr id="3" name="Content Placeholder 2"/>
          <p:cNvSpPr>
            <a:spLocks noGrp="1"/>
          </p:cNvSpPr>
          <p:nvPr>
            <p:ph idx="1"/>
          </p:nvPr>
        </p:nvSpPr>
        <p:spPr/>
        <p:txBody>
          <a:bodyPr/>
          <a:lstStyle/>
          <a:p>
            <a:endParaRPr lang="uk-UA"/>
          </a:p>
        </p:txBody>
      </p:sp>
      <p:pic>
        <p:nvPicPr>
          <p:cNvPr id="5" name="Picture 4"/>
          <p:cNvPicPr>
            <a:picLocks noChangeAspect="1"/>
          </p:cNvPicPr>
          <p:nvPr/>
        </p:nvPicPr>
        <p:blipFill>
          <a:blip r:embed="rId2"/>
          <a:stretch>
            <a:fillRect/>
          </a:stretch>
        </p:blipFill>
        <p:spPr>
          <a:xfrm>
            <a:off x="-1933575" y="-819472"/>
            <a:ext cx="13011150" cy="7677472"/>
          </a:xfrm>
          <a:prstGeom prst="rect">
            <a:avLst/>
          </a:prstGeom>
        </p:spPr>
      </p:pic>
    </p:spTree>
    <p:extLst>
      <p:ext uri="{BB962C8B-B14F-4D97-AF65-F5344CB8AC3E}">
        <p14:creationId xmlns:p14="http://schemas.microsoft.com/office/powerpoint/2010/main" val="16538573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uk-UA"/>
          </a:p>
        </p:txBody>
      </p:sp>
      <p:sp>
        <p:nvSpPr>
          <p:cNvPr id="3" name="Content Placeholder 2"/>
          <p:cNvSpPr>
            <a:spLocks noGrp="1"/>
          </p:cNvSpPr>
          <p:nvPr>
            <p:ph idx="1"/>
          </p:nvPr>
        </p:nvSpPr>
        <p:spPr/>
        <p:txBody>
          <a:bodyPr/>
          <a:lstStyle/>
          <a:p>
            <a:endParaRPr lang="uk-UA"/>
          </a:p>
        </p:txBody>
      </p:sp>
      <p:pic>
        <p:nvPicPr>
          <p:cNvPr id="5" name="Picture 4"/>
          <p:cNvPicPr>
            <a:picLocks noChangeAspect="1"/>
          </p:cNvPicPr>
          <p:nvPr/>
        </p:nvPicPr>
        <p:blipFill>
          <a:blip r:embed="rId2"/>
          <a:stretch>
            <a:fillRect/>
          </a:stretch>
        </p:blipFill>
        <p:spPr>
          <a:xfrm>
            <a:off x="-1836712" y="-486526"/>
            <a:ext cx="13011150" cy="7315200"/>
          </a:xfrm>
          <a:prstGeom prst="rect">
            <a:avLst/>
          </a:prstGeom>
        </p:spPr>
      </p:pic>
    </p:spTree>
    <p:extLst>
      <p:ext uri="{BB962C8B-B14F-4D97-AF65-F5344CB8AC3E}">
        <p14:creationId xmlns:p14="http://schemas.microsoft.com/office/powerpoint/2010/main" val="36829101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uk-UA"/>
          </a:p>
        </p:txBody>
      </p:sp>
      <p:sp>
        <p:nvSpPr>
          <p:cNvPr id="3" name="Content Placeholder 2"/>
          <p:cNvSpPr>
            <a:spLocks noGrp="1"/>
          </p:cNvSpPr>
          <p:nvPr>
            <p:ph idx="1"/>
          </p:nvPr>
        </p:nvSpPr>
        <p:spPr/>
        <p:txBody>
          <a:bodyPr/>
          <a:lstStyle/>
          <a:p>
            <a:endParaRPr lang="uk-UA"/>
          </a:p>
        </p:txBody>
      </p:sp>
      <p:pic>
        <p:nvPicPr>
          <p:cNvPr id="4" name="Picture 3"/>
          <p:cNvPicPr>
            <a:picLocks noChangeAspect="1"/>
          </p:cNvPicPr>
          <p:nvPr/>
        </p:nvPicPr>
        <p:blipFill>
          <a:blip r:embed="rId2"/>
          <a:stretch>
            <a:fillRect/>
          </a:stretch>
        </p:blipFill>
        <p:spPr>
          <a:xfrm>
            <a:off x="-1836712" y="-603448"/>
            <a:ext cx="13011150" cy="7315200"/>
          </a:xfrm>
          <a:prstGeom prst="rect">
            <a:avLst/>
          </a:prstGeom>
        </p:spPr>
      </p:pic>
    </p:spTree>
    <p:extLst>
      <p:ext uri="{BB962C8B-B14F-4D97-AF65-F5344CB8AC3E}">
        <p14:creationId xmlns:p14="http://schemas.microsoft.com/office/powerpoint/2010/main" val="17281487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32656" y="-891480"/>
            <a:ext cx="12192000" cy="9753600"/>
          </a:xfrm>
          <a:prstGeom prst="rect">
            <a:avLst/>
          </a:prstGeom>
        </p:spPr>
      </p:pic>
    </p:spTree>
    <p:extLst>
      <p:ext uri="{BB962C8B-B14F-4D97-AF65-F5344CB8AC3E}">
        <p14:creationId xmlns:p14="http://schemas.microsoft.com/office/powerpoint/2010/main" val="4405305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Содержимое 5" descr="міскантус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75656" y="1316804"/>
            <a:ext cx="1905000" cy="1428750"/>
          </a:xfrm>
        </p:spPr>
      </p:pic>
      <p:pic>
        <p:nvPicPr>
          <p:cNvPr id="2052" name="Picture 6" descr="http://filearchive.cnews.ru/img/reviews/2012/02/15/16_b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2947651"/>
            <a:ext cx="38100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Рисунок 8" descr="міскантус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97478" y="116654"/>
            <a:ext cx="333375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Рисунок 9" descr="міскантус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56691" y="5118248"/>
            <a:ext cx="1584325"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Рисунок 10" descr="міскантус5.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2947651"/>
            <a:ext cx="31750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8126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uk-UA"/>
          </a:p>
        </p:txBody>
      </p:sp>
      <p:sp>
        <p:nvSpPr>
          <p:cNvPr id="3" name="Content Placeholder 2"/>
          <p:cNvSpPr>
            <a:spLocks noGrp="1"/>
          </p:cNvSpPr>
          <p:nvPr>
            <p:ph idx="1"/>
          </p:nvPr>
        </p:nvSpPr>
        <p:spPr/>
        <p:txBody>
          <a:bodyPr/>
          <a:lstStyle/>
          <a:p>
            <a:endParaRPr lang="uk-UA"/>
          </a:p>
        </p:txBody>
      </p:sp>
      <p:pic>
        <p:nvPicPr>
          <p:cNvPr id="4" name="Picture 3"/>
          <p:cNvPicPr>
            <a:picLocks noChangeAspect="1"/>
          </p:cNvPicPr>
          <p:nvPr/>
        </p:nvPicPr>
        <p:blipFill>
          <a:blip r:embed="rId2"/>
          <a:stretch>
            <a:fillRect/>
          </a:stretch>
        </p:blipFill>
        <p:spPr>
          <a:xfrm>
            <a:off x="-2484784" y="-891480"/>
            <a:ext cx="13448057" cy="8109520"/>
          </a:xfrm>
          <a:prstGeom prst="rect">
            <a:avLst/>
          </a:prstGeom>
        </p:spPr>
      </p:pic>
    </p:spTree>
    <p:extLst>
      <p:ext uri="{BB962C8B-B14F-4D97-AF65-F5344CB8AC3E}">
        <p14:creationId xmlns:p14="http://schemas.microsoft.com/office/powerpoint/2010/main" val="21290494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Text Box 3"/>
          <p:cNvSpPr txBox="1">
            <a:spLocks noChangeArrowheads="1"/>
          </p:cNvSpPr>
          <p:nvPr/>
        </p:nvSpPr>
        <p:spPr bwMode="auto">
          <a:xfrm>
            <a:off x="214313" y="142875"/>
            <a:ext cx="87137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fr-FR" sz="3600" b="1" dirty="0" smtClean="0">
                <a:solidFill>
                  <a:srgbClr val="FF0000"/>
                </a:solidFill>
              </a:rPr>
              <a:t>Merci de votre attention</a:t>
            </a:r>
            <a:r>
              <a:rPr lang="en-US" sz="3600" b="1" dirty="0" smtClean="0">
                <a:solidFill>
                  <a:srgbClr val="FF0000"/>
                </a:solidFill>
              </a:rPr>
              <a:t>!</a:t>
            </a:r>
            <a:endParaRPr lang="ru-RU" sz="3600" b="1" dirty="0">
              <a:solidFill>
                <a:srgbClr val="FF0000"/>
              </a:solidFill>
            </a:endParaRPr>
          </a:p>
        </p:txBody>
      </p:sp>
      <p:sp>
        <p:nvSpPr>
          <p:cNvPr id="25603" name="Text Box 4"/>
          <p:cNvSpPr txBox="1">
            <a:spLocks noChangeArrowheads="1"/>
          </p:cNvSpPr>
          <p:nvPr/>
        </p:nvSpPr>
        <p:spPr bwMode="auto">
          <a:xfrm>
            <a:off x="2500313" y="6396038"/>
            <a:ext cx="4294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de-DE" sz="2400" b="1"/>
              <a:t>http://www.btsau.kiev.ua</a:t>
            </a:r>
          </a:p>
        </p:txBody>
      </p:sp>
      <p:pic>
        <p:nvPicPr>
          <p:cNvPr id="25604" name="Picture 3" descr="P60800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785813"/>
            <a:ext cx="748665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8193" name="Rectangle 1"/>
          <p:cNvSpPr>
            <a:spLocks noChangeArrowheads="1"/>
          </p:cNvSpPr>
          <p:nvPr/>
        </p:nvSpPr>
        <p:spPr bwMode="auto">
          <a:xfrm>
            <a:off x="209550" y="22699"/>
            <a:ext cx="8785225"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p>
            <a:pPr algn="ctr" defTabSz="449263">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fr-FR" sz="2800" b="1" dirty="0" smtClean="0">
                <a:solidFill>
                  <a:srgbClr val="FFFFCC"/>
                </a:solidFill>
                <a:effectLst>
                  <a:outerShdw blurRad="38100" dist="38100" dir="2700000" algn="tl">
                    <a:srgbClr val="000000"/>
                  </a:outerShdw>
                </a:effectLst>
                <a:latin typeface="Times New Roman" pitchFamily="16" charset="0"/>
              </a:rPr>
              <a:t>LA FACULTÉ AGRONOMIQUE</a:t>
            </a:r>
            <a:r>
              <a:rPr lang="ru-RU" sz="2800" b="1" dirty="0" smtClean="0">
                <a:solidFill>
                  <a:srgbClr val="E5E5FF"/>
                </a:solidFill>
                <a:effectLst>
                  <a:outerShdw blurRad="38100" dist="38100" dir="2700000" algn="tl">
                    <a:srgbClr val="000000"/>
                  </a:outerShdw>
                </a:effectLst>
                <a:latin typeface="Garamond" pitchFamily="32" charset="0"/>
              </a:rPr>
              <a:t> </a:t>
            </a:r>
            <a:endParaRPr lang="ru-RU" sz="2800" b="1" dirty="0">
              <a:solidFill>
                <a:srgbClr val="E5E5FF"/>
              </a:solidFill>
              <a:effectLst>
                <a:outerShdw blurRad="38100" dist="38100" dir="2700000" algn="tl">
                  <a:srgbClr val="000000"/>
                </a:outerShdw>
              </a:effectLst>
              <a:latin typeface="Garamond" pitchFamily="32" charset="0"/>
            </a:endParaRPr>
          </a:p>
        </p:txBody>
      </p:sp>
      <p:pic>
        <p:nvPicPr>
          <p:cNvPr id="71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6850" y="4868863"/>
            <a:ext cx="2447925" cy="162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2" name="Picture 3"/>
          <p:cNvPicPr>
            <a:picLocks noChangeAspect="1" noChangeArrowheads="1"/>
          </p:cNvPicPr>
          <p:nvPr/>
        </p:nvPicPr>
        <p:blipFill>
          <a:blip r:embed="rId4">
            <a:extLst>
              <a:ext uri="{28A0092B-C50C-407E-A947-70E740481C1C}">
                <a14:useLocalDpi xmlns:a14="http://schemas.microsoft.com/office/drawing/2010/main" val="0"/>
              </a:ext>
            </a:extLst>
          </a:blip>
          <a:srcRect r="5511" b="3870"/>
          <a:stretch>
            <a:fillRect/>
          </a:stretch>
        </p:blipFill>
        <p:spPr bwMode="auto">
          <a:xfrm>
            <a:off x="6586538" y="3000375"/>
            <a:ext cx="2551112" cy="1724025"/>
          </a:xfrm>
          <a:prstGeom prst="rect">
            <a:avLst/>
          </a:prstGeom>
          <a:noFill/>
          <a:ln>
            <a:noFill/>
          </a:ln>
          <a:effectLst/>
          <a:extLst>
            <a:ext uri="{909E8E84-426E-40DD-AFC4-6F175D3DCCD1}">
              <a14:hiddenFill xmlns:a14="http://schemas.microsoft.com/office/drawing/2010/main">
                <a:blipFill dpi="0" rotWithShape="0">
                  <a:blip/>
                  <a:srcRect r="5511" b="387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7" name="Text Box 5"/>
          <p:cNvSpPr txBox="1">
            <a:spLocks noChangeArrowheads="1"/>
          </p:cNvSpPr>
          <p:nvPr/>
        </p:nvSpPr>
        <p:spPr bwMode="auto">
          <a:xfrm>
            <a:off x="232026" y="764704"/>
            <a:ext cx="6069013" cy="60038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indent="446088">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9pPr>
          </a:lstStyle>
          <a:p>
            <a:r>
              <a:rPr lang="fr-FR" sz="1600" dirty="0"/>
              <a:t>Pendant presque 90 années à la faculté agronomique la jeunesse reçoit la profession de législateur de la terre et du champ. La profession d’agronome est éternelle et existera jusqu’à ce que notre terre-mère qui est notre nourrice éternelle existera. </a:t>
            </a:r>
            <a:endParaRPr lang="uk-UA" sz="1600" dirty="0"/>
          </a:p>
          <a:p>
            <a:r>
              <a:rPr lang="fr-FR" sz="1600" dirty="0"/>
              <a:t>La faculté plonge ses racines dans un lointain passé, en 1920. </a:t>
            </a:r>
            <a:endParaRPr lang="uk-UA" sz="1600" dirty="0"/>
          </a:p>
          <a:p>
            <a:r>
              <a:rPr lang="fr-FR" sz="1600" dirty="0"/>
              <a:t>Depuis son </a:t>
            </a:r>
            <a:r>
              <a:rPr lang="fr-FR" sz="1600" dirty="0" err="1"/>
              <a:t>existance</a:t>
            </a:r>
            <a:r>
              <a:rPr lang="fr-FR" sz="1600" dirty="0"/>
              <a:t> à la faculté agronomique on a formé plus de 10000 spécialistes d’agronomie. Parmi eux, il y a 6 Héros du Travail Socialiste, plus de 20 spécialistes d’agronomie émérites.</a:t>
            </a:r>
            <a:endParaRPr lang="uk-UA" sz="1600" dirty="0"/>
          </a:p>
          <a:p>
            <a:r>
              <a:rPr lang="fr-FR" sz="1600" dirty="0"/>
              <a:t>Pour aujourd’hui, il y a 8 chaires qui assurent l’organisation d’enseignement. La formation des étudiants s’effectue d’après les directions suivantes : l’agronomie, l’exploitation forestière, de parc et de jardin.</a:t>
            </a:r>
            <a:endParaRPr lang="uk-UA" sz="1600" dirty="0"/>
          </a:p>
          <a:p>
            <a:r>
              <a:rPr lang="fr-FR" sz="1600" dirty="0"/>
              <a:t>Depuis l’année 2009 on implante les technologies modernes de l’activité scientifique et éducative en enseignement, on utilise la meilleure expérience éducative nationale et mondiale; le travail méthodologique et d’organisation en enseignement pratique des étudiants s’améliore en cadre du centre éducatif, scientifique et expérimental de l’université qui s’occupe de l’implantation des technologies modernes orientées vers la conservation de l’environnement écologiquement pure et le développement stable de la production écologiquement pure.</a:t>
            </a:r>
            <a:endParaRPr lang="uk-UA" sz="1600" dirty="0"/>
          </a:p>
        </p:txBody>
      </p:sp>
      <p:pic>
        <p:nvPicPr>
          <p:cNvPr id="7174"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15100" y="1196975"/>
            <a:ext cx="2628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048066"/>
      </p:ext>
    </p:extLst>
  </p:cSld>
  <p:clrMapOvr>
    <a:masterClrMapping/>
  </p:clrMapOvr>
  <p:transition spd="med" advTm="10240">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9217" name="Rectangle 1"/>
          <p:cNvSpPr>
            <a:spLocks noChangeArrowheads="1"/>
          </p:cNvSpPr>
          <p:nvPr/>
        </p:nvSpPr>
        <p:spPr bwMode="auto">
          <a:xfrm>
            <a:off x="179388" y="80963"/>
            <a:ext cx="8785225"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p>
            <a:pPr algn="ctr"/>
            <a:r>
              <a:rPr lang="fr-FR" sz="2800" dirty="0" smtClean="0">
                <a:solidFill>
                  <a:schemeClr val="bg1"/>
                </a:solidFill>
              </a:rPr>
              <a:t>LA FACULTÉ BIOTECHNIQUE</a:t>
            </a:r>
            <a:endParaRPr lang="uk-UA" sz="2800" dirty="0">
              <a:solidFill>
                <a:schemeClr val="bg1"/>
              </a:solidFill>
            </a:endParaRPr>
          </a:p>
        </p:txBody>
      </p:sp>
      <p:pic>
        <p:nvPicPr>
          <p:cNvPr id="8195" name="Picture 4"/>
          <p:cNvPicPr>
            <a:picLocks noChangeAspect="1" noChangeArrowheads="1"/>
          </p:cNvPicPr>
          <p:nvPr/>
        </p:nvPicPr>
        <p:blipFill>
          <a:blip r:embed="rId3">
            <a:lum bright="6000"/>
            <a:extLst>
              <a:ext uri="{28A0092B-C50C-407E-A947-70E740481C1C}">
                <a14:useLocalDpi xmlns:a14="http://schemas.microsoft.com/office/drawing/2010/main" val="0"/>
              </a:ext>
            </a:extLst>
          </a:blip>
          <a:srcRect b="4037"/>
          <a:stretch>
            <a:fillRect/>
          </a:stretch>
        </p:blipFill>
        <p:spPr bwMode="auto">
          <a:xfrm>
            <a:off x="107950" y="2924175"/>
            <a:ext cx="2709863" cy="1728788"/>
          </a:xfrm>
          <a:prstGeom prst="rect">
            <a:avLst/>
          </a:prstGeom>
          <a:noFill/>
          <a:ln>
            <a:noFill/>
          </a:ln>
          <a:effectLst/>
          <a:extLst>
            <a:ext uri="{909E8E84-426E-40DD-AFC4-6F175D3DCCD1}">
              <a14:hiddenFill xmlns:a14="http://schemas.microsoft.com/office/drawing/2010/main">
                <a:blipFill dpi="0" rotWithShape="0">
                  <a:blip>
                    <a:lum bright="6000"/>
                  </a:blip>
                  <a:srcRect b="4037"/>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1" name="Text Box 5"/>
          <p:cNvSpPr txBox="1">
            <a:spLocks noChangeArrowheads="1"/>
          </p:cNvSpPr>
          <p:nvPr/>
        </p:nvSpPr>
        <p:spPr bwMode="auto">
          <a:xfrm>
            <a:off x="3022600" y="944563"/>
            <a:ext cx="6121400" cy="57576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indent="446088">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9pPr>
          </a:lstStyle>
          <a:p>
            <a:r>
              <a:rPr lang="fr-FR" sz="1600" dirty="0" smtClean="0"/>
              <a:t>La </a:t>
            </a:r>
            <a:r>
              <a:rPr lang="fr-FR" sz="1600" dirty="0"/>
              <a:t>faculté a été fondée en 1932. </a:t>
            </a:r>
            <a:endParaRPr lang="uk-UA" sz="1600" dirty="0"/>
          </a:p>
          <a:p>
            <a:r>
              <a:rPr lang="fr-FR" sz="1600" dirty="0"/>
              <a:t>A présent le travail pédagogique et éducatif, scientifique et expérimental est mené sur les 9 chaires par 8 docteurs ès science, les professeurs et 31 </a:t>
            </a:r>
            <a:r>
              <a:rPr lang="fr-FR" sz="1600" b="1" dirty="0"/>
              <a:t>licenciés.</a:t>
            </a:r>
            <a:endParaRPr lang="uk-UA" sz="1600" dirty="0"/>
          </a:p>
          <a:p>
            <a:r>
              <a:rPr lang="fr-FR" sz="1600" dirty="0"/>
              <a:t>La faculté forme les techniciens de production et de transformation des produits d’</a:t>
            </a:r>
            <a:r>
              <a:rPr lang="fr-FR" sz="1600" dirty="0" err="1"/>
              <a:t>élévage</a:t>
            </a:r>
            <a:r>
              <a:rPr lang="fr-FR" sz="1600" dirty="0"/>
              <a:t> </a:t>
            </a:r>
            <a:r>
              <a:rPr lang="en-US" sz="1600" dirty="0"/>
              <a:t>(</a:t>
            </a:r>
            <a:r>
              <a:rPr lang="fr-FR" sz="1600" dirty="0"/>
              <a:t>baccalauréat, spécialiste, magistère</a:t>
            </a:r>
            <a:r>
              <a:rPr lang="en-US" sz="1600" dirty="0"/>
              <a:t>). </a:t>
            </a:r>
            <a:endParaRPr lang="uk-UA" sz="1600" dirty="0"/>
          </a:p>
          <a:p>
            <a:r>
              <a:rPr lang="en-US" sz="1600" dirty="0" err="1"/>
              <a:t>L’amélioration</a:t>
            </a:r>
            <a:r>
              <a:rPr lang="en-US" sz="1600" dirty="0"/>
              <a:t> </a:t>
            </a:r>
            <a:r>
              <a:rPr lang="en-US" sz="1600" dirty="0" err="1"/>
              <a:t>génétique</a:t>
            </a:r>
            <a:r>
              <a:rPr lang="en-US" sz="1600" dirty="0"/>
              <a:t> de </a:t>
            </a:r>
            <a:r>
              <a:rPr lang="ru-RU" sz="1600" dirty="0"/>
              <a:t>9 </a:t>
            </a:r>
            <a:r>
              <a:rPr lang="fr-FR" sz="1600" dirty="0"/>
              <a:t>troupeaux de race des régions de </a:t>
            </a:r>
            <a:r>
              <a:rPr lang="fr-FR" sz="1600" dirty="0" err="1"/>
              <a:t>Kyiv</a:t>
            </a:r>
            <a:r>
              <a:rPr lang="fr-FR" sz="1600" dirty="0"/>
              <a:t>, de </a:t>
            </a:r>
            <a:r>
              <a:rPr lang="fr-FR" sz="1600" dirty="0" err="1"/>
              <a:t>Tchercassy</a:t>
            </a:r>
            <a:r>
              <a:rPr lang="fr-FR" sz="1600" dirty="0"/>
              <a:t> et de </a:t>
            </a:r>
            <a:r>
              <a:rPr lang="fr-FR" sz="1600" dirty="0" err="1"/>
              <a:t>Vinnytsa</a:t>
            </a:r>
            <a:r>
              <a:rPr lang="fr-FR" sz="1600" dirty="0"/>
              <a:t> est menée par les </a:t>
            </a:r>
            <a:r>
              <a:rPr lang="en-US" sz="1600" dirty="0" err="1"/>
              <a:t>chercheurs</a:t>
            </a:r>
            <a:r>
              <a:rPr lang="en-US" sz="1600" dirty="0"/>
              <a:t> de la </a:t>
            </a:r>
            <a:r>
              <a:rPr lang="en-US" sz="1600" dirty="0" err="1"/>
              <a:t>faculté</a:t>
            </a:r>
            <a:r>
              <a:rPr lang="en-US" sz="1600" dirty="0"/>
              <a:t>, la </a:t>
            </a:r>
            <a:r>
              <a:rPr lang="en-US" sz="1600" dirty="0" err="1"/>
              <a:t>technologie</a:t>
            </a:r>
            <a:r>
              <a:rPr lang="en-US" sz="1600" dirty="0"/>
              <a:t> de la production de </a:t>
            </a:r>
            <a:r>
              <a:rPr lang="en-US" sz="1600" dirty="0" err="1"/>
              <a:t>viande</a:t>
            </a:r>
            <a:r>
              <a:rPr lang="en-US" sz="1600" dirty="0"/>
              <a:t> des </a:t>
            </a:r>
            <a:r>
              <a:rPr lang="en-US" sz="1600" dirty="0" err="1"/>
              <a:t>poulets</a:t>
            </a:r>
            <a:r>
              <a:rPr lang="en-US" sz="1600" dirty="0"/>
              <a:t> </a:t>
            </a:r>
            <a:r>
              <a:rPr lang="en-US" sz="1600" dirty="0" err="1"/>
              <a:t>d’élevage</a:t>
            </a:r>
            <a:r>
              <a:rPr lang="en-US" sz="1600" dirty="0"/>
              <a:t> à S.A. de type </a:t>
            </a:r>
            <a:r>
              <a:rPr lang="en-US" sz="1600" dirty="0" err="1"/>
              <a:t>fermé</a:t>
            </a:r>
            <a:r>
              <a:rPr lang="en-US" sz="1600" dirty="0"/>
              <a:t> </a:t>
            </a:r>
            <a:r>
              <a:rPr lang="ru-RU" sz="1600" dirty="0"/>
              <a:t>«</a:t>
            </a:r>
            <a:r>
              <a:rPr lang="en-US" sz="1600" dirty="0"/>
              <a:t>Co</a:t>
            </a:r>
            <a:r>
              <a:rPr lang="fr-FR" sz="1600" dirty="0" err="1"/>
              <a:t>mplexe</a:t>
            </a:r>
            <a:r>
              <a:rPr lang="fr-FR" sz="1600" dirty="0"/>
              <a:t> </a:t>
            </a:r>
            <a:r>
              <a:rPr lang="fr-FR" sz="1600" dirty="0" err="1"/>
              <a:t>Agromars</a:t>
            </a:r>
            <a:r>
              <a:rPr lang="ru-RU" sz="1600" dirty="0"/>
              <a:t>»</a:t>
            </a:r>
            <a:r>
              <a:rPr lang="fr-FR" sz="1600" dirty="0"/>
              <a:t> a été élaborée et implantée au cheptel de 5 mln. de poulets d’élevage dont l’effet économique est 2 mln. </a:t>
            </a:r>
            <a:r>
              <a:rPr lang="fr-FR" sz="1600" dirty="0" err="1"/>
              <a:t>grn</a:t>
            </a:r>
            <a:r>
              <a:rPr lang="fr-FR" sz="1600" dirty="0"/>
              <a:t>.</a:t>
            </a:r>
            <a:endParaRPr lang="uk-UA" sz="1600" dirty="0"/>
          </a:p>
          <a:p>
            <a:r>
              <a:rPr lang="fr-FR" sz="1600" dirty="0"/>
              <a:t>Le composant du processus d’enseignement est le travail scientifique des étudiants. Chaque année plus de 500 étudiants s’occupent du travail scientifique en formes différentes. A la faculté 8 clubs de science fonctionnent depuis ces dernières années dont le résultat est la publication de 75 travaux scientifiques.</a:t>
            </a:r>
            <a:endParaRPr lang="uk-UA" sz="1600" dirty="0"/>
          </a:p>
          <a:p>
            <a:r>
              <a:rPr lang="fr-FR" sz="1600" dirty="0"/>
              <a:t>La culture physique et sports à l’université est un des composants du processus d’enseignement. Plus de 430 étudiants s’entrainent aux clubs de sports, parmi eux 93 personnes ont reçu la qualification sportive.</a:t>
            </a:r>
            <a:endParaRPr lang="uk-UA" sz="1600" dirty="0"/>
          </a:p>
        </p:txBody>
      </p:sp>
      <p:pic>
        <p:nvPicPr>
          <p:cNvPr id="8197"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7638" y="1052513"/>
            <a:ext cx="2695575"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Рисунок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950" y="4797425"/>
            <a:ext cx="2663825"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8274265"/>
      </p:ext>
    </p:extLst>
  </p:cSld>
  <p:clrMapOvr>
    <a:masterClrMapping/>
  </p:clrMapOvr>
  <p:transition spd="med" advTm="10240">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6351" y="0"/>
            <a:ext cx="9150351" cy="6862763"/>
          </a:xfrm>
          <a:prstGeom prst="rect">
            <a:avLst/>
          </a:prstGeom>
          <a:noFill/>
          <a:ln w="9525">
            <a:noFill/>
            <a:miter lim="800000"/>
            <a:headEnd/>
            <a:tailEnd/>
          </a:ln>
          <a:effectLst/>
        </p:spPr>
      </p:pic>
    </p:spTree>
    <p:extLst>
      <p:ext uri="{BB962C8B-B14F-4D97-AF65-F5344CB8AC3E}">
        <p14:creationId xmlns:p14="http://schemas.microsoft.com/office/powerpoint/2010/main" val="12140830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179388" y="404813"/>
            <a:ext cx="8785225"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p>
            <a:pPr algn="ctr" defTabSz="449263">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ru-RU" sz="2800" b="1" dirty="0">
              <a:solidFill>
                <a:srgbClr val="E5E5FF"/>
              </a:solidFill>
              <a:effectLst>
                <a:outerShdw blurRad="38100" dist="38100" dir="2700000" algn="tl">
                  <a:srgbClr val="000000"/>
                </a:outerShdw>
              </a:effectLst>
              <a:latin typeface="Garamond" pitchFamily="32" charset="0"/>
            </a:endParaRPr>
          </a:p>
        </p:txBody>
      </p:sp>
      <p:pic>
        <p:nvPicPr>
          <p:cNvPr id="10243" name="Picture 2"/>
          <p:cNvPicPr>
            <a:picLocks noChangeAspect="1" noChangeArrowheads="1"/>
          </p:cNvPicPr>
          <p:nvPr/>
        </p:nvPicPr>
        <p:blipFill>
          <a:blip r:embed="rId3">
            <a:extLst>
              <a:ext uri="{28A0092B-C50C-407E-A947-70E740481C1C}">
                <a14:useLocalDpi xmlns:a14="http://schemas.microsoft.com/office/drawing/2010/main" val="0"/>
              </a:ext>
            </a:extLst>
          </a:blip>
          <a:srcRect b="1675"/>
          <a:stretch>
            <a:fillRect/>
          </a:stretch>
        </p:blipFill>
        <p:spPr bwMode="auto">
          <a:xfrm>
            <a:off x="250825" y="1268413"/>
            <a:ext cx="2474913" cy="1619250"/>
          </a:xfrm>
          <a:prstGeom prst="rect">
            <a:avLst/>
          </a:prstGeom>
          <a:noFill/>
          <a:ln>
            <a:noFill/>
          </a:ln>
          <a:effectLst/>
          <a:extLst>
            <a:ext uri="{909E8E84-426E-40DD-AFC4-6F175D3DCCD1}">
              <a14:hiddenFill xmlns:a14="http://schemas.microsoft.com/office/drawing/2010/main">
                <a:blipFill dpi="0" rotWithShape="0">
                  <a:blip/>
                  <a:srcRect b="167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4" name="Picture 3"/>
          <p:cNvPicPr>
            <a:picLocks noChangeAspect="1" noChangeArrowheads="1"/>
          </p:cNvPicPr>
          <p:nvPr/>
        </p:nvPicPr>
        <p:blipFill>
          <a:blip r:embed="rId4">
            <a:extLst>
              <a:ext uri="{28A0092B-C50C-407E-A947-70E740481C1C}">
                <a14:useLocalDpi xmlns:a14="http://schemas.microsoft.com/office/drawing/2010/main" val="0"/>
              </a:ext>
            </a:extLst>
          </a:blip>
          <a:srcRect t="7428" r="5511" b="11185"/>
          <a:stretch>
            <a:fillRect/>
          </a:stretch>
        </p:blipFill>
        <p:spPr bwMode="auto">
          <a:xfrm>
            <a:off x="250825" y="3068638"/>
            <a:ext cx="2449513" cy="1582737"/>
          </a:xfrm>
          <a:prstGeom prst="rect">
            <a:avLst/>
          </a:prstGeom>
          <a:noFill/>
          <a:ln>
            <a:noFill/>
          </a:ln>
          <a:effectLst/>
          <a:extLst>
            <a:ext uri="{909E8E84-426E-40DD-AFC4-6F175D3DCCD1}">
              <a14:hiddenFill xmlns:a14="http://schemas.microsoft.com/office/drawing/2010/main">
                <a:blipFill dpi="0" rotWithShape="0">
                  <a:blip/>
                  <a:srcRect t="7428" r="5511" b="1118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4824413"/>
            <a:ext cx="2447925" cy="1628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9" name="Text Box 5"/>
          <p:cNvSpPr txBox="1">
            <a:spLocks noChangeArrowheads="1"/>
          </p:cNvSpPr>
          <p:nvPr/>
        </p:nvSpPr>
        <p:spPr bwMode="auto">
          <a:xfrm>
            <a:off x="2916238" y="1412875"/>
            <a:ext cx="5976937" cy="5265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indent="446088">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9pPr>
          </a:lstStyle>
          <a:p>
            <a:r>
              <a:rPr lang="fr-FR" sz="1600" dirty="0" smtClean="0"/>
              <a:t>La </a:t>
            </a:r>
            <a:r>
              <a:rPr lang="fr-FR" sz="1600" dirty="0"/>
              <a:t>pollution de l’environnement augmente avec le développement des technologies modernes, c’est pourquoi chaque année la demande portant sur les spécialistes d’écologie et de la protection de l’environnement augmente aussi. Ce fait a déterminé la fondation en 2003 de la faculté écologique qui forme les spécialistes des directions suivantes : l’écologie, la protection de l’environnement et l’utilisation de la nature équilibrée, les </a:t>
            </a:r>
            <a:r>
              <a:rPr lang="fr-FR" sz="1600" dirty="0" err="1"/>
              <a:t>bioressources</a:t>
            </a:r>
            <a:r>
              <a:rPr lang="fr-FR" sz="1600" dirty="0"/>
              <a:t> en eau.</a:t>
            </a:r>
            <a:endParaRPr lang="uk-UA" sz="1600" dirty="0"/>
          </a:p>
          <a:p>
            <a:r>
              <a:rPr lang="fr-FR" sz="1600" dirty="0"/>
              <a:t>La faculté se compose de 7 chaires, du laboratoire scientifique et expérimental et de l’institut scientifique et expérimental de l’écologie et de la biotechnologie en </a:t>
            </a:r>
            <a:r>
              <a:rPr lang="fr-FR" sz="1600" dirty="0" err="1"/>
              <a:t>élévage</a:t>
            </a:r>
            <a:r>
              <a:rPr lang="fr-FR" sz="1600" dirty="0"/>
              <a:t>.</a:t>
            </a:r>
            <a:endParaRPr lang="uk-UA" sz="1600" dirty="0"/>
          </a:p>
          <a:p>
            <a:r>
              <a:rPr lang="fr-FR" sz="1600" dirty="0"/>
              <a:t>Les salles pour les cours magistraux et les laboratoires de la faculté sont munis d’équipements modernes. Le centre de ressources est muni d’accès à l’Internet, des salles d’ordinateurs, de la télécommunication par satellite. Il y a la bibliothèque avec la salle de lecture, la salle de sports et le foyer pour les étudiants.   </a:t>
            </a:r>
            <a:endParaRPr lang="uk-UA" sz="1600" dirty="0"/>
          </a:p>
          <a:p>
            <a:r>
              <a:rPr lang="fr-FR" sz="1600" dirty="0"/>
              <a:t>Depuis 2006 la faculté est le membre du Réseau des centres des </a:t>
            </a:r>
            <a:r>
              <a:rPr lang="fr-FR" sz="1600" dirty="0" err="1"/>
              <a:t>bioressources</a:t>
            </a:r>
            <a:r>
              <a:rPr lang="fr-FR" sz="1600" dirty="0"/>
              <a:t> en eau de l’Europe Centrale et Occidentale (</a:t>
            </a:r>
            <a:r>
              <a:rPr lang="fr-FR" sz="1600" dirty="0" err="1">
                <a:hlinkClick r:id="rId6"/>
              </a:rPr>
              <a:t>North</a:t>
            </a:r>
            <a:r>
              <a:rPr lang="fr-FR" sz="1600" dirty="0">
                <a:hlinkClick r:id="rId6"/>
              </a:rPr>
              <a:t> Alabama Center For </a:t>
            </a:r>
            <a:r>
              <a:rPr lang="fr-FR" sz="1600" dirty="0" err="1">
                <a:hlinkClick r:id="rId6"/>
              </a:rPr>
              <a:t>Educational</a:t>
            </a:r>
            <a:r>
              <a:rPr lang="fr-FR" sz="1600" dirty="0">
                <a:hlinkClick r:id="rId6"/>
              </a:rPr>
              <a:t> Excellence</a:t>
            </a:r>
            <a:r>
              <a:rPr lang="fr-FR" sz="1600" dirty="0"/>
              <a:t>, NACEE).</a:t>
            </a:r>
            <a:endParaRPr lang="uk-UA" sz="1600" b="1" dirty="0"/>
          </a:p>
        </p:txBody>
      </p:sp>
      <p:sp>
        <p:nvSpPr>
          <p:cNvPr id="2" name="Rectangle 1"/>
          <p:cNvSpPr/>
          <p:nvPr/>
        </p:nvSpPr>
        <p:spPr>
          <a:xfrm>
            <a:off x="3435310" y="467281"/>
            <a:ext cx="4196598" cy="584775"/>
          </a:xfrm>
          <a:prstGeom prst="rect">
            <a:avLst/>
          </a:prstGeom>
        </p:spPr>
        <p:txBody>
          <a:bodyPr wrap="none">
            <a:spAutoFit/>
          </a:bodyPr>
          <a:lstStyle/>
          <a:p>
            <a:r>
              <a:rPr lang="fr-FR" sz="3200" dirty="0" smtClean="0">
                <a:solidFill>
                  <a:schemeClr val="bg1"/>
                </a:solidFill>
              </a:rPr>
              <a:t>FACULTÉ D’ÉCOLOGIE</a:t>
            </a:r>
            <a:endParaRPr lang="uk-UA" sz="3200" dirty="0">
              <a:solidFill>
                <a:schemeClr val="bg1"/>
              </a:solidFill>
            </a:endParaRPr>
          </a:p>
        </p:txBody>
      </p:sp>
    </p:spTree>
    <p:extLst>
      <p:ext uri="{BB962C8B-B14F-4D97-AF65-F5344CB8AC3E}">
        <p14:creationId xmlns:p14="http://schemas.microsoft.com/office/powerpoint/2010/main" val="445565453"/>
      </p:ext>
    </p:extLst>
  </p:cSld>
  <p:clrMapOvr>
    <a:masterClrMapping/>
  </p:clrMapOvr>
  <p:transition spd="med" advTm="10240">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179388" y="404813"/>
            <a:ext cx="8785225"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a:buClr>
                <a:srgbClr val="000000"/>
              </a:buClr>
              <a:buSzPct val="100000"/>
              <a:buFont typeface="Times New Roman" panose="02020603050405020304" pitchFamily="18" charset="0"/>
              <a:buNone/>
            </a:pPr>
            <a:endParaRPr lang="uk-UA" smtClean="0">
              <a:solidFill>
                <a:srgbClr val="FFFFFF"/>
              </a:solidFill>
              <a:latin typeface="Arial" panose="020B0604020202020204" pitchFamily="34" charset="0"/>
            </a:endParaRPr>
          </a:p>
        </p:txBody>
      </p:sp>
      <p:sp>
        <p:nvSpPr>
          <p:cNvPr id="12290" name="Rectangle 2"/>
          <p:cNvSpPr>
            <a:spLocks noChangeArrowheads="1"/>
          </p:cNvSpPr>
          <p:nvPr/>
        </p:nvSpPr>
        <p:spPr bwMode="auto">
          <a:xfrm>
            <a:off x="395288" y="333375"/>
            <a:ext cx="8785225"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p>
            <a:pPr algn="ctr" defTabSz="449263">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fr-FR" sz="2800" dirty="0" smtClean="0">
                <a:solidFill>
                  <a:schemeClr val="bg1"/>
                </a:solidFill>
              </a:rPr>
              <a:t>FACULTÉ D’ÉCONOMIE</a:t>
            </a:r>
            <a:r>
              <a:rPr lang="ru-RU" sz="2800" b="1" dirty="0" smtClean="0">
                <a:solidFill>
                  <a:schemeClr val="bg1"/>
                </a:solidFill>
                <a:effectLst>
                  <a:outerShdw blurRad="38100" dist="38100" dir="2700000" algn="tl">
                    <a:srgbClr val="000000"/>
                  </a:outerShdw>
                </a:effectLst>
                <a:latin typeface="Garamond" pitchFamily="32" charset="0"/>
              </a:rPr>
              <a:t> </a:t>
            </a:r>
            <a:endParaRPr lang="ru-RU" sz="2800" b="1" dirty="0">
              <a:solidFill>
                <a:schemeClr val="bg1"/>
              </a:solidFill>
              <a:effectLst>
                <a:outerShdw blurRad="38100" dist="38100" dir="2700000" algn="tl">
                  <a:srgbClr val="000000"/>
                </a:outerShdw>
              </a:effectLst>
              <a:latin typeface="Garamond" pitchFamily="32" charset="0"/>
            </a:endParaRPr>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3213100"/>
            <a:ext cx="2351087" cy="1563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4" name="Text Box 6"/>
          <p:cNvSpPr txBox="1">
            <a:spLocks noChangeArrowheads="1"/>
          </p:cNvSpPr>
          <p:nvPr/>
        </p:nvSpPr>
        <p:spPr bwMode="auto">
          <a:xfrm>
            <a:off x="395288" y="1268413"/>
            <a:ext cx="5851525" cy="4526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indent="446088">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9pPr>
          </a:lstStyle>
          <a:p>
            <a:r>
              <a:rPr lang="fr-FR" sz="1600" dirty="0" smtClean="0"/>
              <a:t>Le </a:t>
            </a:r>
            <a:r>
              <a:rPr lang="fr-FR" sz="1600" dirty="0"/>
              <a:t>département d’écologie a été fondé en 1990 à la faculté d’agronomie, et en 1992 le département est devenu la faculté d’économie indépendante. La faculté forme les spécialistes d’après les directions suivantes : les finances et les crédits, la comptabilité et l’audit, l’économie de l’entreprise, le management</a:t>
            </a:r>
            <a:r>
              <a:rPr lang="fr-FR" sz="1600" dirty="0" smtClean="0"/>
              <a:t>.</a:t>
            </a:r>
          </a:p>
          <a:p>
            <a:endParaRPr lang="uk-UA" sz="1600" b="1" dirty="0"/>
          </a:p>
          <a:p>
            <a:r>
              <a:rPr lang="fr-FR" sz="1600" dirty="0"/>
              <a:t>La faculté forme les spécialistes éminents qui ont le future dans le </a:t>
            </a:r>
            <a:r>
              <a:rPr lang="fr-FR" sz="1600" dirty="0" err="1"/>
              <a:t>domain</a:t>
            </a:r>
            <a:r>
              <a:rPr lang="fr-FR" sz="1600" dirty="0"/>
              <a:t> de l’économie: les promus de la faculté sont devenus les docteurs en sciences économiques</a:t>
            </a:r>
            <a:r>
              <a:rPr lang="en-US" sz="1600" dirty="0"/>
              <a:t> (</a:t>
            </a:r>
            <a:r>
              <a:rPr lang="fr-FR" sz="1600" dirty="0"/>
              <a:t>aux Etats-Unis, en Norvège, en Allemagne</a:t>
            </a:r>
            <a:r>
              <a:rPr lang="en-US" sz="1600" dirty="0"/>
              <a:t>), </a:t>
            </a:r>
            <a:r>
              <a:rPr lang="fr-FR" sz="1600" dirty="0"/>
              <a:t>travaillent comme chefs des administrations ministérielles, sont en charge des filiales étrangères de grands groupements commerciaux, des entreprises agricoles. A la faculté on a soutenu 8 thèses de doctorat et 18 thèses de licenciés. Parmi les </a:t>
            </a:r>
            <a:r>
              <a:rPr lang="fr-FR" sz="1600" dirty="0" smtClean="0"/>
              <a:t>professeurs </a:t>
            </a:r>
            <a:r>
              <a:rPr lang="fr-FR" sz="1600" dirty="0"/>
              <a:t>de l’université il y a un membre du </a:t>
            </a:r>
            <a:r>
              <a:rPr lang="fr-FR" sz="1600" dirty="0" smtClean="0"/>
              <a:t>Congrès mondial des économistes, </a:t>
            </a:r>
            <a:r>
              <a:rPr lang="fr-FR" sz="1600" dirty="0"/>
              <a:t>4 membres du Congrès des économistes agricoles.</a:t>
            </a:r>
            <a:endParaRPr lang="uk-UA" sz="1600" b="1" dirty="0"/>
          </a:p>
        </p:txBody>
      </p:sp>
      <p:pic>
        <p:nvPicPr>
          <p:cNvPr id="11270"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75388" y="1268413"/>
            <a:ext cx="2698750" cy="179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Рисунок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4868863"/>
            <a:ext cx="2547937"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388552"/>
      </p:ext>
    </p:extLst>
  </p:cSld>
  <p:clrMapOvr>
    <a:masterClrMapping/>
  </p:clrMapOvr>
  <p:transition spd="med" advTm="10240">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3313" name="Rectangle 1"/>
          <p:cNvSpPr>
            <a:spLocks noChangeArrowheads="1"/>
          </p:cNvSpPr>
          <p:nvPr/>
        </p:nvSpPr>
        <p:spPr bwMode="auto">
          <a:xfrm>
            <a:off x="251520" y="176888"/>
            <a:ext cx="8785225"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p>
            <a:pPr algn="ctr" defTabSz="449263">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fr-FR" sz="2800" b="1" dirty="0" smtClean="0">
                <a:solidFill>
                  <a:srgbClr val="FFFFCC"/>
                </a:solidFill>
                <a:effectLst>
                  <a:outerShdw blurRad="38100" dist="38100" dir="2700000" algn="tl">
                    <a:srgbClr val="000000"/>
                  </a:outerShdw>
                </a:effectLst>
                <a:latin typeface="Times New Roman" pitchFamily="16" charset="0"/>
              </a:rPr>
              <a:t>LA FACULTÉ DE LINGUISTIQUE</a:t>
            </a:r>
            <a:r>
              <a:rPr lang="ru-RU" sz="2800" b="1" dirty="0" smtClean="0">
                <a:solidFill>
                  <a:srgbClr val="E5E5FF"/>
                </a:solidFill>
                <a:effectLst>
                  <a:outerShdw blurRad="38100" dist="38100" dir="2700000" algn="tl">
                    <a:srgbClr val="000000"/>
                  </a:outerShdw>
                </a:effectLst>
                <a:latin typeface="Garamond" pitchFamily="32" charset="0"/>
              </a:rPr>
              <a:t> </a:t>
            </a:r>
            <a:endParaRPr lang="ru-RU" sz="2800" b="1" dirty="0">
              <a:solidFill>
                <a:srgbClr val="E5E5FF"/>
              </a:solidFill>
              <a:effectLst>
                <a:outerShdw blurRad="38100" dist="38100" dir="2700000" algn="tl">
                  <a:srgbClr val="000000"/>
                </a:outerShdw>
              </a:effectLst>
              <a:latin typeface="Garamond" pitchFamily="32" charset="0"/>
            </a:endParaRPr>
          </a:p>
        </p:txBody>
      </p:sp>
      <p:pic>
        <p:nvPicPr>
          <p:cNvPr id="12291" name="Picture 2"/>
          <p:cNvPicPr>
            <a:picLocks noChangeAspect="1" noChangeArrowheads="1"/>
          </p:cNvPicPr>
          <p:nvPr/>
        </p:nvPicPr>
        <p:blipFill>
          <a:blip r:embed="rId3">
            <a:extLst>
              <a:ext uri="{28A0092B-C50C-407E-A947-70E740481C1C}">
                <a14:useLocalDpi xmlns:a14="http://schemas.microsoft.com/office/drawing/2010/main" val="0"/>
              </a:ext>
            </a:extLst>
          </a:blip>
          <a:srcRect b="5441"/>
          <a:stretch>
            <a:fillRect/>
          </a:stretch>
        </p:blipFill>
        <p:spPr bwMode="auto">
          <a:xfrm>
            <a:off x="82550" y="5013325"/>
            <a:ext cx="2684463" cy="1843088"/>
          </a:xfrm>
          <a:prstGeom prst="rect">
            <a:avLst/>
          </a:prstGeom>
          <a:noFill/>
          <a:ln>
            <a:noFill/>
          </a:ln>
          <a:effectLst/>
          <a:extLst>
            <a:ext uri="{909E8E84-426E-40DD-AFC4-6F175D3DCCD1}">
              <a14:hiddenFill xmlns:a14="http://schemas.microsoft.com/office/drawing/2010/main">
                <a:blipFill dpi="0" rotWithShape="0">
                  <a:blip/>
                  <a:srcRect b="544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7" name="Text Box 5"/>
          <p:cNvSpPr txBox="1">
            <a:spLocks noChangeArrowheads="1"/>
          </p:cNvSpPr>
          <p:nvPr/>
        </p:nvSpPr>
        <p:spPr bwMode="auto">
          <a:xfrm>
            <a:off x="2895600" y="1341438"/>
            <a:ext cx="5924550" cy="45880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indent="446088">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9pPr>
          </a:lstStyle>
          <a:p>
            <a:r>
              <a:rPr lang="fr-FR" sz="1600" dirty="0"/>
              <a:t>La faculté de linguistique a été fondée en 2001. A présent parmi les </a:t>
            </a:r>
            <a:r>
              <a:rPr lang="fr-FR" sz="1600" dirty="0" err="1"/>
              <a:t>professuers</a:t>
            </a:r>
            <a:r>
              <a:rPr lang="fr-FR" sz="1600" dirty="0"/>
              <a:t> de la faculté il y a 13 licenciés et 2 docteurs ès sciences linguistiques. </a:t>
            </a:r>
            <a:endParaRPr lang="uk-UA" sz="1600" dirty="0"/>
          </a:p>
          <a:p>
            <a:r>
              <a:rPr lang="fr-FR" sz="1600" dirty="0"/>
              <a:t>La faculté possède des </a:t>
            </a:r>
            <a:r>
              <a:rPr lang="fr-FR" sz="1600" dirty="0" err="1"/>
              <a:t>rélations</a:t>
            </a:r>
            <a:r>
              <a:rPr lang="fr-FR" sz="1600" dirty="0"/>
              <a:t> internationales et des professeurs expérimentés qui assurent l’enseignement de la traduction de haute qualité de la chaire des langues étrangères. Beaucoup de professeurs avaient les stages pédagogiques à l’étranger (aux Etats-Unis, en France, en Allemagne, en Norvège, en Pologne). </a:t>
            </a:r>
            <a:endParaRPr lang="uk-UA" sz="1600" dirty="0"/>
          </a:p>
          <a:p>
            <a:r>
              <a:rPr lang="fr-FR" sz="1600" dirty="0"/>
              <a:t>La faculté forme les spécialistes en traduction spéciale (le </a:t>
            </a:r>
            <a:r>
              <a:rPr lang="fr-FR" sz="1600" dirty="0" err="1"/>
              <a:t>domain</a:t>
            </a:r>
            <a:r>
              <a:rPr lang="fr-FR" sz="1600" dirty="0"/>
              <a:t> de l’agronomie). Les collègues étrangers proposent ses cours à la faculté.</a:t>
            </a:r>
            <a:endParaRPr lang="uk-UA" sz="1600" dirty="0"/>
          </a:p>
          <a:p>
            <a:r>
              <a:rPr lang="fr-FR" sz="1600" dirty="0"/>
              <a:t>Depuis 2007 on enseigne le chinois, l’espagnole, l’italien et le polonais qui sont les matières qui sont les matières facultatives. </a:t>
            </a:r>
            <a:endParaRPr lang="uk-UA" sz="1600" dirty="0"/>
          </a:p>
          <a:p>
            <a:r>
              <a:rPr lang="fr-FR" sz="1600" dirty="0"/>
              <a:t>La faculté a les accords avec l’Université nationale linguistique de </a:t>
            </a:r>
            <a:r>
              <a:rPr lang="fr-FR" sz="1600" dirty="0" err="1"/>
              <a:t>Kyiv</a:t>
            </a:r>
            <a:r>
              <a:rPr lang="fr-FR" sz="1600" dirty="0"/>
              <a:t> et l’Institut humanitaire de </a:t>
            </a:r>
            <a:r>
              <a:rPr lang="fr-FR" sz="1600" dirty="0" err="1"/>
              <a:t>Kyiv</a:t>
            </a:r>
            <a:r>
              <a:rPr lang="fr-FR" sz="1600" dirty="0"/>
              <a:t>.</a:t>
            </a:r>
            <a:endParaRPr lang="uk-UA" sz="1600" dirty="0"/>
          </a:p>
          <a:p>
            <a:pPr algn="just" defTabSz="449263">
              <a:buSzPct val="100000"/>
              <a:defRPr/>
            </a:pPr>
            <a:endParaRPr lang="uk-UA" sz="1600" b="1" dirty="0" smtClean="0">
              <a:effectLst>
                <a:outerShdw blurRad="38100" dist="38100" dir="2700000" algn="tl">
                  <a:srgbClr val="000000"/>
                </a:outerShdw>
              </a:effectLst>
              <a:latin typeface="Times New Roman" pitchFamily="16" charset="0"/>
            </a:endParaRPr>
          </a:p>
        </p:txBody>
      </p:sp>
      <p:pic>
        <p:nvPicPr>
          <p:cNvPr id="12293"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275" y="2997200"/>
            <a:ext cx="2725738"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Рисунок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052513"/>
            <a:ext cx="2808288"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4055114"/>
      </p:ext>
    </p:extLst>
  </p:cSld>
  <p:clrMapOvr>
    <a:masterClrMapping/>
  </p:clrMapOvr>
  <p:transition spd="med" advTm="10240">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кстура">
  <a:themeElements>
    <a:clrScheme name="Текстура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Текстура">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Текстура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Текстура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Текстура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Текстура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Текстура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Текстура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Текстура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Текстура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Тема Office">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Garamond"/>
        <a:ea typeface="Microsoft YaHei"/>
        <a:cs typeface=""/>
      </a:majorFont>
      <a:minorFont>
        <a:latin typeface="Garamond"/>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Garamond"/>
        <a:ea typeface="Microsoft YaHei"/>
        <a:cs typeface=""/>
      </a:majorFont>
      <a:minorFont>
        <a:latin typeface="Garamond"/>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Textured</Template>
  <TotalTime>3330</TotalTime>
  <Words>1218</Words>
  <Application>Microsoft Office PowerPoint</Application>
  <PresentationFormat>On-screen Show (4:3)</PresentationFormat>
  <Paragraphs>99</Paragraphs>
  <Slides>36</Slides>
  <Notes>12</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36</vt:i4>
      </vt:variant>
    </vt:vector>
  </HeadingPairs>
  <TitlesOfParts>
    <vt:vector size="51" baseType="lpstr">
      <vt:lpstr>Microsoft YaHei</vt:lpstr>
      <vt:lpstr>Arial</vt:lpstr>
      <vt:lpstr>Calibri</vt:lpstr>
      <vt:lpstr>Garamond</vt:lpstr>
      <vt:lpstr>Tahoma</vt:lpstr>
      <vt:lpstr>Times New Roman</vt:lpstr>
      <vt:lpstr>Wingdings</vt:lpstr>
      <vt:lpstr>Текстура</vt:lpstr>
      <vt:lpstr>Оформление по умолчанию</vt:lpstr>
      <vt:lpstr>Тема Office</vt:lpstr>
      <vt:lpstr>1_Тема Office</vt:lpstr>
      <vt:lpstr>2_Тема Office</vt:lpstr>
      <vt:lpstr>3_Тема Office</vt:lpstr>
      <vt:lpstr>4_Тема Office</vt:lpstr>
      <vt:lpstr>5_Тема Office</vt:lpstr>
      <vt:lpstr>UUNIVERSITE NATIONALE AGRAIRE DE BILA TSERKVA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Svitlana Tchernyavska, étudiante de la faculté d’économie, est le champion absolu de l’Europe d’haltérophilie. </vt:lpstr>
      <vt:lpstr>Yana Bondar, étudiante de la faculté d’écologie, a remporté la médaille en bronze au Championnat d’Europe de biathlon.</vt:lpstr>
      <vt:lpstr>Cercle hippique de l’univesité</vt:lpstr>
      <vt:lpstr>PowerPoint Presentation</vt:lpstr>
      <vt:lpstr>PowerPoint Presentation</vt:lpstr>
      <vt:lpstr>PowerPoint Presentation</vt:lpstr>
      <vt:lpstr>PowerPoint Presentation</vt:lpstr>
      <vt:lpstr>Les relations internationales de l’Université nationale agraire de Bila Tserkva </vt:lpstr>
      <vt:lpstr>PowerPoint Presentation</vt:lpstr>
      <vt:lpstr>PowerPoint Presentation</vt:lpstr>
      <vt:lpstr>PowerPoint Presentation</vt:lpstr>
      <vt:lpstr>Le projet scientifique Le FP7 programme de l’UE:   «Elaboration d’indicateurs de biodiversité dans les entreprises d’agriculture biologique et traditionnelle de l’Europe»    Acronyme: BioBio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bdau iru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Проект Темпус Тасіс : Концепція сталого розвитку в підготовці спеціалістів для сільського господарства CD_JEP-27264-2006 (UA)</dc:title>
  <dc:creator>luda</dc:creator>
  <cp:lastModifiedBy>Luis Armstr</cp:lastModifiedBy>
  <cp:revision>175</cp:revision>
  <dcterms:created xsi:type="dcterms:W3CDTF">2008-09-09T09:35:54Z</dcterms:created>
  <dcterms:modified xsi:type="dcterms:W3CDTF">2015-09-02T07:29:35Z</dcterms:modified>
</cp:coreProperties>
</file>