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2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7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19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8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32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35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91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38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2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6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31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2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0BB6-7877-458F-977E-D8C84E021FC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8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298" y="2324977"/>
            <a:ext cx="11542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Портфоліо з умовами для реалізації права на освіту особами з особливими освітніми потребами. </a:t>
            </a:r>
            <a:endParaRPr lang="uk-UA" sz="4000" dirty="0" smtClean="0"/>
          </a:p>
          <a:p>
            <a:pPr algn="ctr"/>
            <a:endParaRPr lang="uk-UA" sz="4000" dirty="0"/>
          </a:p>
          <a:p>
            <a:pPr algn="ctr"/>
            <a:r>
              <a:rPr lang="uk-UA" sz="4000" dirty="0" smtClean="0"/>
              <a:t>Перелік </a:t>
            </a:r>
            <a:r>
              <a:rPr lang="uk-UA" sz="4000" dirty="0"/>
              <a:t>засобів, які наявні у ЗВО для осіб з обмеженими можливостями та особливими освітніми </a:t>
            </a:r>
            <a:r>
              <a:rPr lang="uk-UA" sz="4000" dirty="0" smtClean="0"/>
              <a:t>потребами</a:t>
            </a:r>
            <a:endParaRPr lang="ru-RU" sz="8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0610" y="255059"/>
            <a:ext cx="11811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Білоцерківський </a:t>
            </a:r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НАУ </a:t>
            </a:r>
            <a:endParaRPr lang="uk-UA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Агробіотехнологічний</a:t>
            </a:r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 факультет</a:t>
            </a:r>
          </a:p>
          <a:p>
            <a:pPr algn="ctr"/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ОП </a:t>
            </a:r>
            <a:r>
              <a:rPr lang="uk-UA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“Садово-паркове</a:t>
            </a:r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господарство”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4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2" b="9781"/>
          <a:stretch/>
        </p:blipFill>
        <p:spPr>
          <a:xfrm>
            <a:off x="1" y="0"/>
            <a:ext cx="12204798" cy="6858000"/>
          </a:xfrm>
        </p:spPr>
      </p:pic>
    </p:spTree>
    <p:extLst>
      <p:ext uri="{BB962C8B-B14F-4D97-AF65-F5344CB8AC3E}">
        <p14:creationId xmlns:p14="http://schemas.microsoft.com/office/powerpoint/2010/main" xmlns="" val="284535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43" r="5847"/>
          <a:stretch/>
        </p:blipFill>
        <p:spPr>
          <a:xfrm>
            <a:off x="0" y="0"/>
            <a:ext cx="12192000" cy="6871924"/>
          </a:xfrm>
        </p:spPr>
      </p:pic>
    </p:spTree>
    <p:extLst>
      <p:ext uri="{BB962C8B-B14F-4D97-AF65-F5344CB8AC3E}">
        <p14:creationId xmlns:p14="http://schemas.microsoft.com/office/powerpoint/2010/main" xmlns="" val="248246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7" b="7552"/>
          <a:stretch/>
        </p:blipFill>
        <p:spPr>
          <a:xfrm>
            <a:off x="0" y="0"/>
            <a:ext cx="12266702" cy="6858000"/>
          </a:xfrm>
        </p:spPr>
      </p:pic>
    </p:spTree>
    <p:extLst>
      <p:ext uri="{BB962C8B-B14F-4D97-AF65-F5344CB8AC3E}">
        <p14:creationId xmlns:p14="http://schemas.microsoft.com/office/powerpoint/2010/main" xmlns="" val="295678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4" b="679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32941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894" b="8254"/>
          <a:stretch>
            <a:fillRect/>
          </a:stretch>
        </p:blipFill>
        <p:spPr bwMode="auto">
          <a:xfrm>
            <a:off x="3106455" y="1"/>
            <a:ext cx="6781799" cy="68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9"/>
          <a:stretch>
            <a:fillRect/>
          </a:stretch>
        </p:blipFill>
        <p:spPr>
          <a:xfrm>
            <a:off x="5516563" y="0"/>
            <a:ext cx="6675437" cy="4271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4416"/>
          <a:stretch>
            <a:fillRect/>
          </a:stretch>
        </p:blipFill>
        <p:spPr bwMode="auto">
          <a:xfrm>
            <a:off x="0" y="1709803"/>
            <a:ext cx="5874707" cy="51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685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39</Words>
  <Application>Microsoft Office PowerPoint</Application>
  <PresentationFormat>Произвольный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Тарас</dc:creator>
  <cp:lastModifiedBy>user</cp:lastModifiedBy>
  <cp:revision>31</cp:revision>
  <dcterms:created xsi:type="dcterms:W3CDTF">2020-10-15T07:21:41Z</dcterms:created>
  <dcterms:modified xsi:type="dcterms:W3CDTF">2022-02-07T13:19:07Z</dcterms:modified>
</cp:coreProperties>
</file>