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252" r:id="rId1"/>
    <p:sldMasterId id="2147484276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7" d="100"/>
          <a:sy n="77" d="100"/>
        </p:scale>
        <p:origin x="883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1EEC7E3C-5F9A-44EF-B3A5-94A6C61CFFD2}" type="datetimeFigureOut">
              <a:rPr lang="ru-RU" smtClean="0"/>
              <a:t>17.09.2021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FD7A8721-26A1-42C3-8C83-2304827D758E}" type="slidenum">
              <a:rPr lang="ru-RU" smtClean="0"/>
              <a:t>‹#›</a:t>
            </a:fld>
            <a:endParaRPr lang="ru-RU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9903006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C7E3C-5F9A-44EF-B3A5-94A6C61CFFD2}" type="datetimeFigureOut">
              <a:rPr lang="ru-RU" smtClean="0"/>
              <a:t>17.09.2021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A8721-26A1-42C3-8C83-2304827D75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63939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C7E3C-5F9A-44EF-B3A5-94A6C61CFFD2}" type="datetimeFigureOut">
              <a:rPr lang="ru-RU" smtClean="0"/>
              <a:t>17.09.2021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A8721-26A1-42C3-8C83-2304827D75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82873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EEC7E3C-5F9A-44EF-B3A5-94A6C61CFFD2}" type="datetimeFigureOut">
              <a:rPr lang="ru-RU" smtClean="0"/>
              <a:t>17.09.2021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D7A8721-26A1-42C3-8C83-2304827D758E}" type="slidenum">
              <a:rPr lang="ru-RU" smtClean="0"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52867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C7E3C-5F9A-44EF-B3A5-94A6C61CFFD2}" type="datetimeFigureOut">
              <a:rPr lang="ru-RU" smtClean="0"/>
              <a:t>17.09.2021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A8721-26A1-42C3-8C83-2304827D75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26659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C7E3C-5F9A-44EF-B3A5-94A6C61CFFD2}" type="datetimeFigureOut">
              <a:rPr lang="ru-RU" smtClean="0"/>
              <a:t>17.09.2021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A8721-26A1-42C3-8C83-2304827D758E}" type="slidenum">
              <a:rPr lang="ru-RU" smtClean="0"/>
              <a:t>‹#›</a:t>
            </a:fld>
            <a:endParaRPr lang="ru-RU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36292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C7E3C-5F9A-44EF-B3A5-94A6C61CFFD2}" type="datetimeFigureOut">
              <a:rPr lang="ru-RU" smtClean="0"/>
              <a:t>17.09.2021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A8721-26A1-42C3-8C83-2304827D75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833340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C7E3C-5F9A-44EF-B3A5-94A6C61CFFD2}" type="datetimeFigureOut">
              <a:rPr lang="ru-RU" smtClean="0"/>
              <a:t>17.09.2021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A8721-26A1-42C3-8C83-2304827D75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0104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C7E3C-5F9A-44EF-B3A5-94A6C61CFFD2}" type="datetimeFigureOut">
              <a:rPr lang="ru-RU" smtClean="0"/>
              <a:t>17.09.2021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A8721-26A1-42C3-8C83-2304827D75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46843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C7E3C-5F9A-44EF-B3A5-94A6C61CFFD2}" type="datetimeFigureOut">
              <a:rPr lang="ru-RU" smtClean="0"/>
              <a:t>17.09.2021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A8721-26A1-42C3-8C83-2304827D75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15625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C7E3C-5F9A-44EF-B3A5-94A6C61CFFD2}" type="datetimeFigureOut">
              <a:rPr lang="ru-RU" smtClean="0"/>
              <a:t>17.09.2021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A8721-26A1-42C3-8C83-2304827D75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766195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C7E3C-5F9A-44EF-B3A5-94A6C61CFFD2}" type="datetimeFigureOut">
              <a:rPr lang="ru-RU" smtClean="0"/>
              <a:t>17.09.2021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A8721-26A1-42C3-8C83-2304827D75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96565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C7E3C-5F9A-44EF-B3A5-94A6C61CFFD2}" type="datetimeFigureOut">
              <a:rPr lang="ru-RU" smtClean="0"/>
              <a:t>17.09.2021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A8721-26A1-42C3-8C83-2304827D75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05975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C7E3C-5F9A-44EF-B3A5-94A6C61CFFD2}" type="datetimeFigureOut">
              <a:rPr lang="ru-RU" smtClean="0"/>
              <a:t>17.09.2021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A8721-26A1-42C3-8C83-2304827D75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20155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C7E3C-5F9A-44EF-B3A5-94A6C61CFFD2}" type="datetimeFigureOut">
              <a:rPr lang="ru-RU" smtClean="0"/>
              <a:t>17.09.2021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A8721-26A1-42C3-8C83-2304827D75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33504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1EEC7E3C-5F9A-44EF-B3A5-94A6C61CFFD2}" type="datetimeFigureOut">
              <a:rPr lang="ru-RU" smtClean="0"/>
              <a:t>17.09.2021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FD7A8721-26A1-42C3-8C83-2304827D758E}" type="slidenum">
              <a:rPr lang="ru-RU" smtClean="0"/>
              <a:t>‹#›</a:t>
            </a:fld>
            <a:endParaRPr lang="ru-RU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111900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C7E3C-5F9A-44EF-B3A5-94A6C61CFFD2}" type="datetimeFigureOut">
              <a:rPr lang="ru-RU" smtClean="0"/>
              <a:t>17.09.2021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A8721-26A1-42C3-8C83-2304827D75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63969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C7E3C-5F9A-44EF-B3A5-94A6C61CFFD2}" type="datetimeFigureOut">
              <a:rPr lang="ru-RU" smtClean="0"/>
              <a:t>17.09.2021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A8721-26A1-42C3-8C83-2304827D75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027823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C7E3C-5F9A-44EF-B3A5-94A6C61CFFD2}" type="datetimeFigureOut">
              <a:rPr lang="ru-RU" smtClean="0"/>
              <a:t>17.09.2021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A8721-26A1-42C3-8C83-2304827D75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06369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C7E3C-5F9A-44EF-B3A5-94A6C61CFFD2}" type="datetimeFigureOut">
              <a:rPr lang="ru-RU" smtClean="0"/>
              <a:t>17.09.2021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A8721-26A1-42C3-8C83-2304827D75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21629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/>
          <a:lstStyle/>
          <a:p>
            <a:fld id="{1EEC7E3C-5F9A-44EF-B3A5-94A6C61CFFD2}" type="datetimeFigureOut">
              <a:rPr lang="ru-RU" smtClean="0"/>
              <a:t>17.09.2021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lstStyle/>
          <a:p>
            <a:fld id="{FD7A8721-26A1-42C3-8C83-2304827D758E}" type="slidenum">
              <a:rPr lang="ru-RU" smtClean="0"/>
              <a:t>‹#›</a:t>
            </a:fld>
            <a:endParaRPr lang="ru-RU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7803985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/>
          <a:lstStyle/>
          <a:p>
            <a:fld id="{1EEC7E3C-5F9A-44EF-B3A5-94A6C61CFFD2}" type="datetimeFigureOut">
              <a:rPr lang="ru-RU" smtClean="0"/>
              <a:t>17.09.2021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fld id="{FD7A8721-26A1-42C3-8C83-2304827D75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66782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1EEC7E3C-5F9A-44EF-B3A5-94A6C61CFFD2}" type="datetimeFigureOut">
              <a:rPr lang="ru-RU" smtClean="0"/>
              <a:t>17.09.2021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FD7A8721-26A1-42C3-8C83-2304827D758E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5495224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53" r:id="rId1"/>
    <p:sldLayoutId id="2147484254" r:id="rId2"/>
    <p:sldLayoutId id="2147484255" r:id="rId3"/>
    <p:sldLayoutId id="2147484256" r:id="rId4"/>
    <p:sldLayoutId id="2147484257" r:id="rId5"/>
    <p:sldLayoutId id="2147484258" r:id="rId6"/>
    <p:sldLayoutId id="2147484259" r:id="rId7"/>
    <p:sldLayoutId id="2147484260" r:id="rId8"/>
    <p:sldLayoutId id="2147484261" r:id="rId9"/>
    <p:sldLayoutId id="2147484262" r:id="rId10"/>
    <p:sldLayoutId id="214748426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1EEC7E3C-5F9A-44EF-B3A5-94A6C61CFFD2}" type="datetimeFigureOut">
              <a:rPr lang="ru-RU" smtClean="0"/>
              <a:t>17.09.2021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FD7A8721-26A1-42C3-8C83-2304827D75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51136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77" r:id="rId1"/>
    <p:sldLayoutId id="2147484278" r:id="rId2"/>
    <p:sldLayoutId id="2147484279" r:id="rId3"/>
    <p:sldLayoutId id="2147484280" r:id="rId4"/>
    <p:sldLayoutId id="2147484281" r:id="rId5"/>
    <p:sldLayoutId id="2147484282" r:id="rId6"/>
    <p:sldLayoutId id="2147484283" r:id="rId7"/>
    <p:sldLayoutId id="2147484284" r:id="rId8"/>
    <p:sldLayoutId id="2147484285" r:id="rId9"/>
    <p:sldLayoutId id="2147484286" r:id="rId10"/>
    <p:sldLayoutId id="214748428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tx1"/>
        </a:buClr>
        <a:buSzPct val="80000"/>
        <a:buFont typeface="Corbe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SzPct val="80000"/>
        <a:buFont typeface="Corbe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SzPct val="80000"/>
        <a:buFont typeface="Corbe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SzPct val="80000"/>
        <a:buFont typeface="Corbe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SzPct val="80000"/>
        <a:buFont typeface="Corbe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SzPct val="80000"/>
        <a:buFont typeface="Corbe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SzPct val="80000"/>
        <a:buFont typeface="Corbe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SzPct val="80000"/>
        <a:buFont typeface="Corbe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SzPct val="80000"/>
        <a:buFont typeface="Corbe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E694EFB-8ED5-4684-852F-5D5BCE0C882F}"/>
              </a:ext>
            </a:extLst>
          </p:cNvPr>
          <p:cNvSpPr txBox="1"/>
          <p:nvPr/>
        </p:nvSpPr>
        <p:spPr>
          <a:xfrm>
            <a:off x="3642048" y="2782669"/>
            <a:ext cx="49079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Матеріально-технічна база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06133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E694EFB-8ED5-4684-852F-5D5BCE0C882F}"/>
              </a:ext>
            </a:extLst>
          </p:cNvPr>
          <p:cNvSpPr txBox="1"/>
          <p:nvPr/>
        </p:nvSpPr>
        <p:spPr>
          <a:xfrm>
            <a:off x="6708561" y="591486"/>
            <a:ext cx="454712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Програмне забезпечення для цифрової картографії та землевпорядкування «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Digitals</a:t>
            </a:r>
            <a:r>
              <a: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F11F346-EE2A-4267-8C54-553A8E1A54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020" y="449358"/>
            <a:ext cx="5891512" cy="453266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43D6161-57F1-4FA3-A2E9-351ED4C1B0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2275" y="2753139"/>
            <a:ext cx="6876436" cy="3655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8932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E694EFB-8ED5-4684-852F-5D5BCE0C882F}"/>
              </a:ext>
            </a:extLst>
          </p:cNvPr>
          <p:cNvSpPr txBox="1"/>
          <p:nvPr/>
        </p:nvSpPr>
        <p:spPr>
          <a:xfrm>
            <a:off x="6931399" y="524939"/>
            <a:ext cx="454712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Програмне забезпечення «Геодезична інформаційна система 6»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B11569E-9960-4C2E-A2E5-255CAC2BB9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513" y="427384"/>
            <a:ext cx="6217920" cy="38862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3082AF2-ADF9-4AD4-B5A7-1A4C3E2F18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8226" y="2243523"/>
            <a:ext cx="6543261" cy="4089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5024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878C437-6670-406E-AFD2-AB789EDE53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388" y="522514"/>
            <a:ext cx="5424196" cy="406814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067A11F-BA0F-4314-9A86-ACA548CE76D2}"/>
              </a:ext>
            </a:extLst>
          </p:cNvPr>
          <p:cNvSpPr txBox="1"/>
          <p:nvPr/>
        </p:nvSpPr>
        <p:spPr>
          <a:xfrm>
            <a:off x="6997959" y="858416"/>
            <a:ext cx="34709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Геодезичне обладнання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D901A0A-478E-4777-9C79-CFDC8C54B8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5414" y="2195027"/>
            <a:ext cx="5520612" cy="4140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6748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821EDE2-FA60-47FA-966B-FB8E87D681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972" y="410547"/>
            <a:ext cx="5784980" cy="433873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C684DCF-F183-4844-BBF9-8426D8C5F5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0016" y="2192694"/>
            <a:ext cx="5673012" cy="4254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7946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E694EFB-8ED5-4684-852F-5D5BCE0C882F}"/>
              </a:ext>
            </a:extLst>
          </p:cNvPr>
          <p:cNvSpPr txBox="1"/>
          <p:nvPr/>
        </p:nvSpPr>
        <p:spPr>
          <a:xfrm>
            <a:off x="217712" y="457205"/>
            <a:ext cx="57010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Камера схову геодезичного обладнання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293B928-48B6-45F5-AD62-AE93583CE3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8718" y="569167"/>
            <a:ext cx="5548604" cy="416145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9CE94D8-AAE9-4FED-9627-E26E743FCD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608" y="1856789"/>
            <a:ext cx="6108441" cy="4581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1512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E694EFB-8ED5-4684-852F-5D5BCE0C882F}"/>
              </a:ext>
            </a:extLst>
          </p:cNvPr>
          <p:cNvSpPr txBox="1"/>
          <p:nvPr/>
        </p:nvSpPr>
        <p:spPr>
          <a:xfrm>
            <a:off x="7769288" y="559839"/>
            <a:ext cx="29142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D-</a:t>
            </a:r>
            <a:r>
              <a:rPr lang="uk-UA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Принтер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04077E4-E548-421D-A478-30FEA39A37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294" y="475861"/>
            <a:ext cx="5884507" cy="441338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7BC98E0-4FB2-4760-B64D-21C0FD02AB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4351" y="1866123"/>
            <a:ext cx="6021355" cy="4516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1574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E694EFB-8ED5-4684-852F-5D5BCE0C882F}"/>
              </a:ext>
            </a:extLst>
          </p:cNvPr>
          <p:cNvSpPr txBox="1"/>
          <p:nvPr/>
        </p:nvSpPr>
        <p:spPr>
          <a:xfrm>
            <a:off x="6515876" y="531851"/>
            <a:ext cx="45471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Плоттер</a:t>
            </a:r>
            <a:r>
              <a: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для широкоформатного друку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A99F0BD-1A86-46DA-AF13-89E399C540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041" y="550509"/>
            <a:ext cx="5386873" cy="404015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82993BF-F3EC-40CC-96F5-FE76412945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5927" y="1819467"/>
            <a:ext cx="5984032" cy="4488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0304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E694EFB-8ED5-4684-852F-5D5BCE0C882F}"/>
              </a:ext>
            </a:extLst>
          </p:cNvPr>
          <p:cNvSpPr txBox="1"/>
          <p:nvPr/>
        </p:nvSpPr>
        <p:spPr>
          <a:xfrm>
            <a:off x="5757183" y="591485"/>
            <a:ext cx="45471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Квадрокоптер</a:t>
            </a:r>
            <a:r>
              <a: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Mavic 2 Pro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8A3F45A-64A7-43B7-9B6C-560B5800F5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9017" y="1411355"/>
            <a:ext cx="5943455" cy="445759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E563E5D-7FFC-4972-9AEE-BA00A2414B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0801" y="1239078"/>
            <a:ext cx="5839791" cy="4379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8506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E694EFB-8ED5-4684-852F-5D5BCE0C882F}"/>
              </a:ext>
            </a:extLst>
          </p:cNvPr>
          <p:cNvSpPr txBox="1"/>
          <p:nvPr/>
        </p:nvSpPr>
        <p:spPr>
          <a:xfrm>
            <a:off x="6515876" y="531851"/>
            <a:ext cx="45471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Контрольно-коригуюча станція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9D12FB6-8A8A-4BC8-985E-D9D6C9609E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421" y="427384"/>
            <a:ext cx="5736536" cy="382435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D3D1F65-46DD-47CC-AC44-B0D7E72B9F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6023" y="2136913"/>
            <a:ext cx="6440556" cy="4293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0365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8D71E4A-8D91-4762-9F3A-79354D1D12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541788" y="1402968"/>
            <a:ext cx="4949688" cy="287924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738B80B-1039-4111-A5A0-1ACA8D7D1A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0015" y="367745"/>
            <a:ext cx="3049457" cy="570505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C0744E7-EE3E-4759-8469-0A92F2C491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4248" y="1729407"/>
            <a:ext cx="2784199" cy="4949687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E1A47C1-CBC5-4938-A3C5-4EEC03FC15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9472" y="367745"/>
            <a:ext cx="3209095" cy="5705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591272"/>
      </p:ext>
    </p:extLst>
  </p:cSld>
  <p:clrMapOvr>
    <a:masterClrMapping/>
  </p:clrMapOvr>
</p:sld>
</file>

<file path=ppt/theme/theme1.xml><?xml version="1.0" encoding="utf-8"?>
<a:theme xmlns:a="http://schemas.openxmlformats.org/drawingml/2006/main" name="Эмблема">
  <a:themeElements>
    <a:clrScheme name="Эмблема">
      <a:dk1>
        <a:sysClr val="windowText" lastClr="000000"/>
      </a:dk1>
      <a:lt1>
        <a:sysClr val="window" lastClr="FFFFFF"/>
      </a:lt1>
      <a:dk2>
        <a:srgbClr val="171312"/>
      </a:dk2>
      <a:lt2>
        <a:srgbClr val="F7F0DF"/>
      </a:lt2>
      <a:accent1>
        <a:srgbClr val="53AE6E"/>
      </a:accent1>
      <a:accent2>
        <a:srgbClr val="326267"/>
      </a:accent2>
      <a:accent3>
        <a:srgbClr val="C5C34A"/>
      </a:accent3>
      <a:accent4>
        <a:srgbClr val="BF6546"/>
      </a:accent4>
      <a:accent5>
        <a:srgbClr val="81B5A8"/>
      </a:accent5>
      <a:accent6>
        <a:srgbClr val="636455"/>
      </a:accent6>
      <a:hlink>
        <a:srgbClr val="81B5A8"/>
      </a:hlink>
      <a:folHlink>
        <a:srgbClr val="936888"/>
      </a:folHlink>
    </a:clrScheme>
    <a:fontScheme name="Эмблема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Эмблема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A1A3E1F0-B5EF-49C5-810A-B1B32AEDDC80}"/>
    </a:ext>
  </a:extLst>
</a:theme>
</file>

<file path=ppt/theme/theme2.xml><?xml version="1.0" encoding="utf-8"?>
<a:theme xmlns:a="http://schemas.openxmlformats.org/drawingml/2006/main" name="Базис">
  <a:themeElements>
    <a:clrScheme name="Базис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Базис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Базис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ACC63D00-1EE0-4159-BF5A-6FF02000B71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TM10001106[[fn=Эмблема]]</Template>
  <TotalTime>38</TotalTime>
  <Words>39</Words>
  <Application>Microsoft Office PowerPoint</Application>
  <PresentationFormat>Широкоэкранный</PresentationFormat>
  <Paragraphs>9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11</vt:i4>
      </vt:variant>
    </vt:vector>
  </HeadingPairs>
  <TitlesOfParts>
    <vt:vector size="18" baseType="lpstr">
      <vt:lpstr>Arial</vt:lpstr>
      <vt:lpstr>Corbel</vt:lpstr>
      <vt:lpstr>Gill Sans MT</vt:lpstr>
      <vt:lpstr>Impact</vt:lpstr>
      <vt:lpstr>Times New Roman</vt:lpstr>
      <vt:lpstr>Эмблема</vt:lpstr>
      <vt:lpstr>Базис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Dmytro Komarov</dc:creator>
  <cp:lastModifiedBy>Dmytro Komarov</cp:lastModifiedBy>
  <cp:revision>5</cp:revision>
  <dcterms:created xsi:type="dcterms:W3CDTF">2021-09-16T18:26:43Z</dcterms:created>
  <dcterms:modified xsi:type="dcterms:W3CDTF">2021-09-17T09:08:36Z</dcterms:modified>
</cp:coreProperties>
</file>