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2" r:id="rId1"/>
    <p:sldMasterId id="2147484288" r:id="rId2"/>
  </p:sldMasterIdLst>
  <p:sldIdLst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030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9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5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1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42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32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8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82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56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98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5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9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9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78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6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39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7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952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EC7E3C-5F9A-44EF-B3A5-94A6C61CFFD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D7A8721-26A1-42C3-8C83-2304827D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94EFB-8ED5-4684-852F-5D5BCE0C882F}"/>
              </a:ext>
            </a:extLst>
          </p:cNvPr>
          <p:cNvSpPr txBox="1"/>
          <p:nvPr/>
        </p:nvSpPr>
        <p:spPr>
          <a:xfrm>
            <a:off x="3772677" y="2400114"/>
            <a:ext cx="490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 приміщення університету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1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67A11F-BA0F-4314-9A86-ACA548CE76D2}"/>
              </a:ext>
            </a:extLst>
          </p:cNvPr>
          <p:cNvSpPr txBox="1"/>
          <p:nvPr/>
        </p:nvSpPr>
        <p:spPr>
          <a:xfrm>
            <a:off x="8619442" y="451126"/>
            <a:ext cx="34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Актовий зал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29FEC-AED9-435C-A372-01CF035AF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83" y="451126"/>
            <a:ext cx="4466811" cy="59557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4F54BA-2145-4048-9EC3-1534C83C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4" y="925516"/>
            <a:ext cx="4118923" cy="5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7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D0BACB-9B04-4C1F-82A2-6630B5363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485192"/>
            <a:ext cx="5847184" cy="4385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340A2-AD44-467C-8695-65BD466B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1" y="1763486"/>
            <a:ext cx="6145763" cy="46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B9DC2-A811-424A-9120-DFE88AEC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447262"/>
            <a:ext cx="5936973" cy="44527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D6C6D-DDCB-4AF0-8B4A-8D867D1E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5" y="1580322"/>
            <a:ext cx="6440556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94EFB-8ED5-4684-852F-5D5BCE0C882F}"/>
              </a:ext>
            </a:extLst>
          </p:cNvPr>
          <p:cNvSpPr txBox="1"/>
          <p:nvPr/>
        </p:nvSpPr>
        <p:spPr>
          <a:xfrm>
            <a:off x="394994" y="767257"/>
            <a:ext cx="570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Конференц-зал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3329A-5DE5-4B83-AEAC-B6384A4F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" y="2295331"/>
            <a:ext cx="5473952" cy="41054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301264-1707-44BE-A943-50CDFB36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35" y="457204"/>
            <a:ext cx="5977799" cy="44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51261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36</TotalTime>
  <Words>6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Times New Roman</vt:lpstr>
      <vt:lpstr>Эмблема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 Komarov</dc:creator>
  <cp:lastModifiedBy>Dmytro Komarov</cp:lastModifiedBy>
  <cp:revision>6</cp:revision>
  <dcterms:created xsi:type="dcterms:W3CDTF">2021-09-16T18:26:43Z</dcterms:created>
  <dcterms:modified xsi:type="dcterms:W3CDTF">2021-09-17T09:25:58Z</dcterms:modified>
</cp:coreProperties>
</file>