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CA61-9608-4F23-91D6-D6A3C880FDE4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B4C4-6F86-45FB-81E7-5C73309A019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20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CA61-9608-4F23-91D6-D6A3C880FDE4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B4C4-6F86-45FB-81E7-5C73309A0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51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CA61-9608-4F23-91D6-D6A3C880FDE4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B4C4-6F86-45FB-81E7-5C73309A0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466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CA61-9608-4F23-91D6-D6A3C880FDE4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B4C4-6F86-45FB-81E7-5C73309A019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199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CA61-9608-4F23-91D6-D6A3C880FDE4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B4C4-6F86-45FB-81E7-5C73309A0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318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CA61-9608-4F23-91D6-D6A3C880FDE4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B4C4-6F86-45FB-81E7-5C73309A019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6490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CA61-9608-4F23-91D6-D6A3C880FDE4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B4C4-6F86-45FB-81E7-5C73309A0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17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CA61-9608-4F23-91D6-D6A3C880FDE4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B4C4-6F86-45FB-81E7-5C73309A0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970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CA61-9608-4F23-91D6-D6A3C880FDE4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B4C4-6F86-45FB-81E7-5C73309A0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46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CA61-9608-4F23-91D6-D6A3C880FDE4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B4C4-6F86-45FB-81E7-5C73309A0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87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CA61-9608-4F23-91D6-D6A3C880FDE4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B4C4-6F86-45FB-81E7-5C73309A0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42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CA61-9608-4F23-91D6-D6A3C880FDE4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B4C4-6F86-45FB-81E7-5C73309A0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62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CA61-9608-4F23-91D6-D6A3C880FDE4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B4C4-6F86-45FB-81E7-5C73309A0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88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CA61-9608-4F23-91D6-D6A3C880FDE4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B4C4-6F86-45FB-81E7-5C73309A0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826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CA61-9608-4F23-91D6-D6A3C880FDE4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B4C4-6F86-45FB-81E7-5C73309A0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451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CA61-9608-4F23-91D6-D6A3C880FDE4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B4C4-6F86-45FB-81E7-5C73309A0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42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CA61-9608-4F23-91D6-D6A3C880FDE4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B4C4-6F86-45FB-81E7-5C73309A0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080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683CA61-9608-4F23-91D6-D6A3C880FDE4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56EB4C4-6F86-45FB-81E7-5C73309A0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183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A6227F-486B-414F-BC38-3015BDC34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9897" y="1110343"/>
            <a:ext cx="7032205" cy="942391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аудиторії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52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CEB31-DBC8-4A1F-B43E-58D3532A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612" y="517848"/>
            <a:ext cx="2842759" cy="881743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аудиторія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0867CF9-D4B5-48D6-AEE9-E37656ECB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31" y="382700"/>
            <a:ext cx="5818641" cy="436398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9029E0-9BE0-42B1-8A34-6B0BB989E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8" y="2090604"/>
            <a:ext cx="5983111" cy="448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89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CEB31-DBC8-4A1F-B43E-58D3532A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396" y="415211"/>
            <a:ext cx="2842759" cy="881743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 аудиторія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681BBC-3FAA-4174-8CED-90AF143E6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2" y="205273"/>
            <a:ext cx="6332376" cy="47492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EDEEFF-860D-4684-B8AC-627E279CF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19" y="20574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85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CEB31-DBC8-4A1F-B43E-58D3532A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719" y="583163"/>
            <a:ext cx="2842759" cy="881743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аудиторія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EF38BD-BC16-4F69-965B-AD8CB9AA7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4" y="2034073"/>
            <a:ext cx="6071119" cy="455333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F32372-2371-4191-AB2C-8A7810635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753" y="391886"/>
            <a:ext cx="6071118" cy="45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69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CEB31-DBC8-4A1F-B43E-58D3532A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5437" y="424542"/>
            <a:ext cx="2842759" cy="881743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аудиторія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11BC6F-B1CA-4810-9953-096FF3274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037" y="1796143"/>
            <a:ext cx="6183086" cy="46373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C23D8E-6BCF-485C-8469-0D3D827DC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08" y="317240"/>
            <a:ext cx="6040017" cy="453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58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CEB31-DBC8-4A1F-B43E-58D3532A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645" y="424542"/>
            <a:ext cx="2842759" cy="881743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 аудиторія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E6AAF1-ED90-4619-9E07-C62A88796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4" y="1730829"/>
            <a:ext cx="6431903" cy="48239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C31B98-93AA-4613-BF50-55B154002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437" y="424542"/>
            <a:ext cx="6071119" cy="45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16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CEB31-DBC8-4A1F-B43E-58D3532A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32" y="335169"/>
            <a:ext cx="2842759" cy="881743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аудиторія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A1CAA3-6102-496C-A143-B054EE648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72" y="335169"/>
            <a:ext cx="3824082" cy="509877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A4DECA9-2C02-482B-84EF-F1F2603DC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03" y="1455372"/>
            <a:ext cx="3687773" cy="49170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D7238B3-62D9-4F3B-A0DA-B12F1FB96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576" y="646042"/>
            <a:ext cx="3935896" cy="524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03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CEB31-DBC8-4A1F-B43E-58D3532A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7729" y="265516"/>
            <a:ext cx="2842759" cy="881743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аудиторія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57F256-9FE3-4FA5-A324-2A4996539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84" y="394725"/>
            <a:ext cx="3692033" cy="49227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197C74-F756-4246-A09F-C50D5563F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517" y="749693"/>
            <a:ext cx="3848574" cy="51314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B5F3EE1-CCCE-47BA-9499-4CD704AD4F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091" y="1306286"/>
            <a:ext cx="3848574" cy="513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8659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</TotalTime>
  <Words>16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Century Gothic</vt:lpstr>
      <vt:lpstr>Times New Roman</vt:lpstr>
      <vt:lpstr>Wingdings 3</vt:lpstr>
      <vt:lpstr>Сектор</vt:lpstr>
      <vt:lpstr>Навчальні аудиторії</vt:lpstr>
      <vt:lpstr>14 аудиторія</vt:lpstr>
      <vt:lpstr>61 аудиторія</vt:lpstr>
      <vt:lpstr>75 аудиторія</vt:lpstr>
      <vt:lpstr>80 аудиторія</vt:lpstr>
      <vt:lpstr>112 аудиторія</vt:lpstr>
      <vt:lpstr>31 аудиторія</vt:lpstr>
      <vt:lpstr>38 аудиторія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Навчальні аудиторії</dc:title>
  <dc:creator>Dmytro Komarov</dc:creator>
  <cp:lastModifiedBy>Dmytro Komarov</cp:lastModifiedBy>
  <cp:revision>6</cp:revision>
  <dcterms:created xsi:type="dcterms:W3CDTF">2021-09-16T17:51:16Z</dcterms:created>
  <dcterms:modified xsi:type="dcterms:W3CDTF">2021-09-17T08:17:42Z</dcterms:modified>
</cp:coreProperties>
</file>