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laiehcEMtTZEg1NkZiPeY4CJ3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1588d5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1588d5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1588d5f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1588d5f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’є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44245" y="1172583"/>
            <a:ext cx="1154295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Портфоліо з умовами для реалізації права на освіту особами з особливими освітніми потребами. 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Перелік засобів, які наявні у ЗВО для осіб з обмеженими можливостями та особливими освітніми потребами</a:t>
            </a:r>
            <a:endParaRPr sz="88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50610" y="255058"/>
            <a:ext cx="118118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Білоцерківський НАУ </a:t>
            </a:r>
            <a:r>
              <a:rPr lang="uk-UA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агробіотехнологічний</a:t>
            </a:r>
            <a:r>
              <a:rPr lang="uk-UA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факультет</a:t>
            </a: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587" b="7551"/>
          <a:stretch/>
        </p:blipFill>
        <p:spPr>
          <a:xfrm>
            <a:off x="0" y="0"/>
            <a:ext cx="122667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9" name="Google Shape;10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464" b="67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5" name="Google Shape;11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1143000" y="1142999"/>
            <a:ext cx="6857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2" name="Google Shape;12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877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1588d5f51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d1588d5f51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gd1588d5f5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42575"/>
            <a:ext cx="10515602" cy="652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1588d5f51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d1588d5f51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gd1588d5f5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69275" cy="447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d1588d5f5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275" y="365125"/>
            <a:ext cx="6164101" cy="581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Широкоэкранный</PresentationFormat>
  <Paragraphs>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</dc:creator>
  <cp:lastModifiedBy>Dmytro Komarov</cp:lastModifiedBy>
  <cp:revision>1</cp:revision>
  <dcterms:created xsi:type="dcterms:W3CDTF">2020-10-15T07:21:41Z</dcterms:created>
  <dcterms:modified xsi:type="dcterms:W3CDTF">2021-09-17T08:50:18Z</dcterms:modified>
</cp:coreProperties>
</file>