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4" r:id="rId4"/>
    <p:sldId id="268" r:id="rId5"/>
    <p:sldId id="266" r:id="rId6"/>
    <p:sldId id="269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4" autoAdjust="0"/>
    <p:restoredTop sz="94660"/>
  </p:normalViewPr>
  <p:slideViewPr>
    <p:cSldViewPr snapToGrid="0">
      <p:cViewPr>
        <p:scale>
          <a:sx n="81" d="100"/>
          <a:sy n="81" d="100"/>
        </p:scale>
        <p:origin x="-1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3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9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8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2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5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1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8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9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1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8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0BB6-7877-458F-977E-D8C84E021FC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E763-DFEC-4B4D-9C68-6700016F0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427" y="121038"/>
            <a:ext cx="115429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/>
              <a:t>Білоцерківський національний аграрний університет </a:t>
            </a:r>
            <a:endParaRPr lang="uk-UA" sz="3500" b="1" dirty="0" smtClean="0"/>
          </a:p>
          <a:p>
            <a:pPr algn="ctr"/>
            <a:r>
              <a:rPr lang="uk-UA" sz="3500" b="1" dirty="0" err="1" smtClean="0"/>
              <a:t>Агробіотехнологічний</a:t>
            </a:r>
            <a:r>
              <a:rPr lang="uk-UA" sz="3500" b="1" dirty="0" smtClean="0"/>
              <a:t> </a:t>
            </a:r>
            <a:r>
              <a:rPr lang="uk-UA" sz="3500" b="1" dirty="0"/>
              <a:t>факультет</a:t>
            </a:r>
            <a:endParaRPr lang="ru-RU" sz="3500" b="1" dirty="0"/>
          </a:p>
          <a:p>
            <a:r>
              <a:rPr lang="uk-UA" sz="4000" b="1" dirty="0"/>
              <a:t> </a:t>
            </a:r>
            <a:endParaRPr lang="ru-RU" sz="4000" b="1" dirty="0"/>
          </a:p>
          <a:p>
            <a:pPr algn="ctr"/>
            <a:r>
              <a:rPr lang="uk-UA" sz="4200" b="1" dirty="0" err="1">
                <a:solidFill>
                  <a:srgbClr val="002060"/>
                </a:solidFill>
              </a:rPr>
              <a:t>Портфоліо</a:t>
            </a:r>
            <a:r>
              <a:rPr lang="uk-UA" sz="4200" b="1" dirty="0">
                <a:solidFill>
                  <a:srgbClr val="002060"/>
                </a:solidFill>
              </a:rPr>
              <a:t> з умовами для реалізації </a:t>
            </a:r>
            <a:endParaRPr lang="uk-UA" sz="4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4200" b="1" dirty="0" smtClean="0">
                <a:solidFill>
                  <a:srgbClr val="002060"/>
                </a:solidFill>
              </a:rPr>
              <a:t>права </a:t>
            </a:r>
            <a:r>
              <a:rPr lang="uk-UA" sz="4200" b="1" dirty="0">
                <a:solidFill>
                  <a:srgbClr val="002060"/>
                </a:solidFill>
              </a:rPr>
              <a:t>на освіту особами </a:t>
            </a:r>
            <a:endParaRPr lang="uk-UA" sz="4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4200" b="1" dirty="0" smtClean="0">
                <a:solidFill>
                  <a:srgbClr val="002060"/>
                </a:solidFill>
              </a:rPr>
              <a:t>з </a:t>
            </a:r>
            <a:r>
              <a:rPr lang="uk-UA" sz="4200" b="1" dirty="0">
                <a:solidFill>
                  <a:srgbClr val="002060"/>
                </a:solidFill>
              </a:rPr>
              <a:t>особливими освітніми </a:t>
            </a:r>
            <a:r>
              <a:rPr lang="uk-UA" sz="4200" b="1" dirty="0" smtClean="0">
                <a:solidFill>
                  <a:srgbClr val="002060"/>
                </a:solidFill>
              </a:rPr>
              <a:t>потребами</a:t>
            </a:r>
          </a:p>
          <a:p>
            <a:pPr algn="ctr"/>
            <a:endParaRPr lang="ru-RU" sz="4000" b="1" dirty="0"/>
          </a:p>
          <a:p>
            <a:pPr algn="ctr"/>
            <a:r>
              <a:rPr lang="uk-UA" sz="4000" b="1" dirty="0"/>
              <a:t>Перелік засобів, які наявні у ЗВО для осіб з обмеженими можливостями та особливими освітніми потребами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8824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53" y="128954"/>
            <a:ext cx="11882512" cy="653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861" y="4906779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err="1" smtClean="0">
                <a:solidFill>
                  <a:srgbClr val="FFFF00"/>
                </a:solidFill>
              </a:rPr>
              <a:t>Облаштований</a:t>
            </a:r>
            <a:r>
              <a:rPr lang="uk-UA" sz="2600" b="1" dirty="0" smtClean="0">
                <a:solidFill>
                  <a:srgbClr val="FFFF00"/>
                </a:solidFill>
              </a:rPr>
              <a:t> вхід до головного корпусу БНАУ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 descr="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01" y="174967"/>
            <a:ext cx="11868883" cy="6565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631" y="444438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Пандус у фойє головного корпусу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409" y="495886"/>
            <a:ext cx="1103376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894" b="8254"/>
          <a:stretch>
            <a:fillRect/>
          </a:stretch>
        </p:blipFill>
        <p:spPr bwMode="auto">
          <a:xfrm>
            <a:off x="3645717" y="1"/>
            <a:ext cx="6781799" cy="68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0308" y="4675220"/>
            <a:ext cx="2965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Пандус перед входом до головного корпусу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37" y="105509"/>
            <a:ext cx="11031001" cy="66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/>
          <a:stretch>
            <a:fillRect/>
          </a:stretch>
        </p:blipFill>
        <p:spPr>
          <a:xfrm>
            <a:off x="5516563" y="0"/>
            <a:ext cx="6675437" cy="4271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4416"/>
          <a:stretch>
            <a:fillRect/>
          </a:stretch>
        </p:blipFill>
        <p:spPr bwMode="auto">
          <a:xfrm>
            <a:off x="0" y="1709803"/>
            <a:ext cx="5874707" cy="514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365631" y="4525108"/>
            <a:ext cx="51933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 smtClean="0"/>
              <a:t>Кімната особистої гігієни для осіб </a:t>
            </a:r>
          </a:p>
          <a:p>
            <a:r>
              <a:rPr lang="uk-UA" sz="2500" b="1" dirty="0" smtClean="0"/>
              <a:t>з особливими потребами у головному корпусі БНАУ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84685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35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Тарас</dc:creator>
  <cp:lastModifiedBy>user</cp:lastModifiedBy>
  <cp:revision>34</cp:revision>
  <dcterms:created xsi:type="dcterms:W3CDTF">2020-10-15T07:21:41Z</dcterms:created>
  <dcterms:modified xsi:type="dcterms:W3CDTF">2024-10-10T11:39:25Z</dcterms:modified>
</cp:coreProperties>
</file>