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9" r:id="rId4"/>
    <p:sldId id="277" r:id="rId5"/>
    <p:sldId id="275" r:id="rId6"/>
    <p:sldId id="257" r:id="rId7"/>
    <p:sldId id="276" r:id="rId8"/>
    <p:sldId id="258" r:id="rId9"/>
    <p:sldId id="278" r:id="rId10"/>
    <p:sldId id="262" r:id="rId11"/>
    <p:sldId id="261" r:id="rId12"/>
    <p:sldId id="279" r:id="rId13"/>
    <p:sldId id="263" r:id="rId14"/>
    <p:sldId id="264" r:id="rId15"/>
    <p:sldId id="271" r:id="rId16"/>
    <p:sldId id="272" r:id="rId17"/>
    <p:sldId id="280" r:id="rId18"/>
    <p:sldId id="273" r:id="rId19"/>
    <p:sldId id="266" r:id="rId20"/>
    <p:sldId id="281" r:id="rId21"/>
    <p:sldId id="282" r:id="rId22"/>
    <p:sldId id="283" r:id="rId23"/>
    <p:sldId id="284" r:id="rId24"/>
    <p:sldId id="26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>
        <p:scale>
          <a:sx n="81" d="100"/>
          <a:sy n="81" d="100"/>
        </p:scale>
        <p:origin x="-300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D82B3-941D-4C9C-A966-1B15BB7C0012}" type="datetimeFigureOut">
              <a:rPr lang="ru-RU" smtClean="0"/>
              <a:pPr/>
              <a:t>10.10.2024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229D-9863-47C9-9256-E114E514D6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717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D82B3-941D-4C9C-A966-1B15BB7C0012}" type="datetimeFigureOut">
              <a:rPr lang="ru-RU" smtClean="0"/>
              <a:pPr/>
              <a:t>10.10.2024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229D-9863-47C9-9256-E114E514D6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44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D82B3-941D-4C9C-A966-1B15BB7C0012}" type="datetimeFigureOut">
              <a:rPr lang="ru-RU" smtClean="0"/>
              <a:pPr/>
              <a:t>10.10.2024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229D-9863-47C9-9256-E114E514D6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928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D82B3-941D-4C9C-A966-1B15BB7C0012}" type="datetimeFigureOut">
              <a:rPr lang="ru-RU" smtClean="0"/>
              <a:pPr/>
              <a:t>10.10.2024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229D-9863-47C9-9256-E114E514D6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801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D82B3-941D-4C9C-A966-1B15BB7C0012}" type="datetimeFigureOut">
              <a:rPr lang="ru-RU" smtClean="0"/>
              <a:pPr/>
              <a:t>10.10.2024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229D-9863-47C9-9256-E114E514D6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354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D82B3-941D-4C9C-A966-1B15BB7C0012}" type="datetimeFigureOut">
              <a:rPr lang="ru-RU" smtClean="0"/>
              <a:pPr/>
              <a:t>10.10.2024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229D-9863-47C9-9256-E114E514D6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971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D82B3-941D-4C9C-A966-1B15BB7C0012}" type="datetimeFigureOut">
              <a:rPr lang="ru-RU" smtClean="0"/>
              <a:pPr/>
              <a:t>10.10.2024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229D-9863-47C9-9256-E114E514D6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970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D82B3-941D-4C9C-A966-1B15BB7C0012}" type="datetimeFigureOut">
              <a:rPr lang="ru-RU" smtClean="0"/>
              <a:pPr/>
              <a:t>10.10.2024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229D-9863-47C9-9256-E114E514D6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996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D82B3-941D-4C9C-A966-1B15BB7C0012}" type="datetimeFigureOut">
              <a:rPr lang="ru-RU" smtClean="0"/>
              <a:pPr/>
              <a:t>10.10.2024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229D-9863-47C9-9256-E114E514D6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863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D82B3-941D-4C9C-A966-1B15BB7C0012}" type="datetimeFigureOut">
              <a:rPr lang="ru-RU" smtClean="0"/>
              <a:pPr/>
              <a:t>10.10.2024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229D-9863-47C9-9256-E114E514D6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561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D82B3-941D-4C9C-A966-1B15BB7C0012}" type="datetimeFigureOut">
              <a:rPr lang="ru-RU" smtClean="0"/>
              <a:pPr/>
              <a:t>10.10.2024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229D-9863-47C9-9256-E114E514D6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759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D82B3-941D-4C9C-A966-1B15BB7C0012}" type="datetimeFigureOut">
              <a:rPr lang="ru-RU" smtClean="0"/>
              <a:pPr/>
              <a:t>10.10.2024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C229D-9863-47C9-9256-E114E514D6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97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269875"/>
            <a:ext cx="11442700" cy="3529013"/>
          </a:xfrm>
        </p:spPr>
        <p:txBody>
          <a:bodyPr>
            <a:noAutofit/>
          </a:bodyPr>
          <a:lstStyle/>
          <a:p>
            <a:r>
              <a:rPr lang="uk-UA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panose="020B0606020202030204" pitchFamily="34" charset="0"/>
              </a:rPr>
              <a:t/>
            </a:r>
            <a:br>
              <a:rPr lang="uk-UA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panose="020B0606020202030204" pitchFamily="34" charset="0"/>
              </a:rPr>
            </a:br>
            <a:r>
              <a:rPr lang="uk-UA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panose="020B0606020202030204" pitchFamily="34" charset="0"/>
              </a:rPr>
              <a:t/>
            </a:r>
            <a:br>
              <a:rPr lang="uk-UA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panose="020B0606020202030204" pitchFamily="34" charset="0"/>
              </a:rPr>
            </a:br>
            <a:r>
              <a:rPr lang="uk-UA" sz="35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panose="020B0606020202030204" pitchFamily="34" charset="0"/>
              </a:rPr>
              <a:t/>
            </a:r>
            <a:br>
              <a:rPr lang="uk-UA" sz="35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panose="020B0606020202030204" pitchFamily="34" charset="0"/>
              </a:rPr>
            </a:br>
            <a:endParaRPr lang="ru-RU" sz="37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524" y="550985"/>
            <a:ext cx="11582400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5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panose="020B0606020202030204" pitchFamily="34" charset="0"/>
              </a:rPr>
              <a:t>Білоцерківський національний аграрний університет</a:t>
            </a:r>
            <a:br>
              <a:rPr lang="uk-UA" sz="35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panose="020B0606020202030204" pitchFamily="34" charset="0"/>
              </a:rPr>
            </a:br>
            <a:r>
              <a:rPr lang="uk-UA" sz="35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panose="020B0606020202030204" pitchFamily="34" charset="0"/>
              </a:rPr>
              <a:t>Агробіотехнологічний</a:t>
            </a:r>
            <a:r>
              <a:rPr lang="uk-UA" sz="35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panose="020B0606020202030204" pitchFamily="34" charset="0"/>
              </a:rPr>
              <a:t> факультет </a:t>
            </a:r>
            <a:br>
              <a:rPr lang="uk-UA" sz="35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panose="020B0606020202030204" pitchFamily="34" charset="0"/>
              </a:rPr>
            </a:br>
            <a:r>
              <a:rPr lang="uk-UA" sz="35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panose="020B0606020202030204" pitchFamily="34" charset="0"/>
              </a:rPr>
              <a:t/>
            </a:r>
            <a:br>
              <a:rPr lang="uk-UA" sz="35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panose="020B0606020202030204" pitchFamily="34" charset="0"/>
              </a:rPr>
            </a:br>
            <a:r>
              <a:rPr lang="uk-UA" sz="35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panose="020B0606020202030204" pitchFamily="34" charset="0"/>
              </a:rPr>
              <a:t>ОП “САДОВО-ПАРКОВЕ ГОСПОДАРСТВО”</a:t>
            </a:r>
            <a:br>
              <a:rPr lang="uk-UA" sz="35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panose="020B0606020202030204" pitchFamily="34" charset="0"/>
              </a:rPr>
            </a:br>
            <a:r>
              <a:rPr lang="uk-UA" sz="35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panose="020B0606020202030204" pitchFamily="34" charset="0"/>
              </a:rPr>
              <a:t/>
            </a:r>
            <a:br>
              <a:rPr lang="uk-UA" sz="35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panose="020B0606020202030204" pitchFamily="34" charset="0"/>
              </a:rPr>
            </a:br>
            <a:r>
              <a:rPr lang="uk-UA" sz="37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panose="020B0606020202030204" pitchFamily="34" charset="0"/>
              </a:rPr>
              <a:t>Портфоліо</a:t>
            </a:r>
            <a:r>
              <a:rPr lang="uk-UA" sz="37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panose="020B0606020202030204" pitchFamily="34" charset="0"/>
              </a:rPr>
              <a:t> з науковою бібліотекою, </a:t>
            </a:r>
            <a:endParaRPr lang="uk-UA" sz="37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uk-UA" sz="37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panose="020B0606020202030204" pitchFamily="34" charset="0"/>
              </a:rPr>
              <a:t>гуртожитками</a:t>
            </a:r>
            <a:r>
              <a:rPr lang="uk-UA" sz="37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panose="020B0606020202030204" pitchFamily="34" charset="0"/>
              </a:rPr>
              <a:t>, </a:t>
            </a:r>
            <a:endParaRPr lang="uk-UA" sz="37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uk-UA" sz="37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panose="020B0606020202030204" pitchFamily="34" charset="0"/>
              </a:rPr>
              <a:t>спортивними </a:t>
            </a:r>
            <a:r>
              <a:rPr lang="uk-UA" sz="37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panose="020B0606020202030204" pitchFamily="34" charset="0"/>
              </a:rPr>
              <a:t>майданчиками, </a:t>
            </a:r>
            <a:endParaRPr lang="uk-UA" sz="37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uk-UA" sz="37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Narrow" panose="020B0606020202030204" pitchFamily="34" charset="0"/>
              </a:rPr>
              <a:t>їдальнею</a:t>
            </a:r>
            <a:endParaRPr lang="ru-RU" sz="3700" dirty="0"/>
          </a:p>
        </p:txBody>
      </p:sp>
    </p:spTree>
    <p:extLst>
      <p:ext uri="{BB962C8B-B14F-4D97-AF65-F5344CB8AC3E}">
        <p14:creationId xmlns:p14="http://schemas.microsoft.com/office/powerpoint/2010/main" val="3476809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961" y="803174"/>
            <a:ext cx="7376532" cy="4917688"/>
          </a:xfrm>
          <a:prstGeom prst="rect">
            <a:avLst/>
          </a:prstGeom>
        </p:spPr>
      </p:pic>
      <p:pic>
        <p:nvPicPr>
          <p:cNvPr id="4" name="image10.jpeg" descr="pralna_mashuna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0922" y="523239"/>
            <a:ext cx="4219355" cy="588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60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44253" y="1379747"/>
            <a:ext cx="6573904" cy="43826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14703" y="1387472"/>
            <a:ext cx="6564634" cy="437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56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954" y="0"/>
            <a:ext cx="4290646" cy="572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949570"/>
            <a:ext cx="43434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538"/>
            <a:ext cx="3557954" cy="474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8319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96461" y="1473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latin typeface="Arial Narrow" panose="020B0606020202030204" pitchFamily="34" charset="0"/>
              </a:rPr>
              <a:t>Спортивний </a:t>
            </a:r>
            <a:r>
              <a:rPr lang="uk-UA" sz="3600" b="1" dirty="0">
                <a:latin typeface="Arial Narrow" panose="020B0606020202030204" pitchFamily="34" charset="0"/>
              </a:rPr>
              <a:t>корпус  </a:t>
            </a:r>
            <a:r>
              <a:rPr lang="uk-UA" sz="3600" b="1" dirty="0" smtClean="0">
                <a:latin typeface="Arial Narrow" panose="020B0606020202030204" pitchFamily="34" charset="0"/>
              </a:rPr>
              <a:t>кафедри психології </a:t>
            </a:r>
            <a:br>
              <a:rPr lang="uk-UA" sz="3600" b="1" dirty="0" smtClean="0">
                <a:latin typeface="Arial Narrow" panose="020B0606020202030204" pitchFamily="34" charset="0"/>
              </a:rPr>
            </a:br>
            <a:r>
              <a:rPr lang="uk-UA" sz="3600" b="1" dirty="0" smtClean="0">
                <a:latin typeface="Arial Narrow" panose="020B0606020202030204" pitchFamily="34" charset="0"/>
              </a:rPr>
              <a:t>та здоров'я людини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540" y="1297091"/>
            <a:ext cx="8288613" cy="55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23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8" y="1035031"/>
            <a:ext cx="8611361" cy="574090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9" r="6720"/>
          <a:stretch/>
        </p:blipFill>
        <p:spPr>
          <a:xfrm>
            <a:off x="7941470" y="378614"/>
            <a:ext cx="4250529" cy="36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7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5"/>
          <a:stretch/>
        </p:blipFill>
        <p:spPr>
          <a:xfrm>
            <a:off x="128954" y="142040"/>
            <a:ext cx="6154616" cy="463232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611" y="2534233"/>
            <a:ext cx="6327389" cy="421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24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0"/>
            <a:ext cx="10287001" cy="6858000"/>
          </a:xfrm>
        </p:spPr>
      </p:pic>
    </p:spTree>
    <p:extLst>
      <p:ext uri="{BB962C8B-B14F-4D97-AF65-F5344CB8AC3E}">
        <p14:creationId xmlns:p14="http://schemas.microsoft.com/office/powerpoint/2010/main" val="206368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612" y="0"/>
            <a:ext cx="9772911" cy="6787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610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49108" cy="403273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660" y="1870462"/>
            <a:ext cx="6037386" cy="40249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1446" y="926123"/>
            <a:ext cx="5029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Спортивний майданчик</a:t>
            </a:r>
            <a:endParaRPr lang="ru-RU" sz="3600" b="1" dirty="0"/>
          </a:p>
        </p:txBody>
      </p:sp>
      <p:pic>
        <p:nvPicPr>
          <p:cNvPr id="8" name="Місце для вмісту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7" r="2095"/>
          <a:stretch/>
        </p:blipFill>
        <p:spPr>
          <a:xfrm>
            <a:off x="0" y="4067854"/>
            <a:ext cx="6025660" cy="277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9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44769" y="0"/>
            <a:ext cx="10515600" cy="1325563"/>
          </a:xfrm>
        </p:spPr>
        <p:txBody>
          <a:bodyPr/>
          <a:lstStyle/>
          <a:p>
            <a:pPr algn="ctr"/>
            <a:r>
              <a:rPr lang="uk-UA" dirty="0" smtClean="0">
                <a:latin typeface="Arial Narrow" panose="020B0606020202030204" pitchFamily="34" charset="0"/>
              </a:rPr>
              <a:t> Їдальня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3" y="1113692"/>
            <a:ext cx="5734204" cy="3821724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66" y="2547025"/>
            <a:ext cx="6204333" cy="41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58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0" y="-64136"/>
            <a:ext cx="10343573" cy="6895715"/>
          </a:xfrm>
        </p:spPr>
      </p:pic>
    </p:spTree>
    <p:extLst>
      <p:ext uri="{BB962C8B-B14F-4D97-AF65-F5344CB8AC3E}">
        <p14:creationId xmlns:p14="http://schemas.microsoft.com/office/powerpoint/2010/main" val="3540486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6308" y="105508"/>
            <a:ext cx="64476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300" b="1" dirty="0" smtClean="0"/>
              <a:t>АКТОВА ЗАЛА </a:t>
            </a:r>
          </a:p>
          <a:p>
            <a:pPr algn="ctr"/>
            <a:r>
              <a:rPr lang="ru-RU" sz="3300" b="1" dirty="0" smtClean="0"/>
              <a:t>на </a:t>
            </a:r>
            <a:r>
              <a:rPr lang="ru-RU" sz="3300" b="1" dirty="0"/>
              <a:t>600 </a:t>
            </a:r>
            <a:r>
              <a:rPr lang="ru-RU" sz="3300" b="1" dirty="0" err="1" smtClean="0"/>
              <a:t>місць</a:t>
            </a:r>
            <a:endParaRPr lang="ru-RU" sz="3300" b="1" dirty="0"/>
          </a:p>
          <a:p>
            <a:endParaRPr lang="ru-RU" dirty="0"/>
          </a:p>
        </p:txBody>
      </p:sp>
      <p:pic>
        <p:nvPicPr>
          <p:cNvPr id="3" name="image22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6052" y="1232594"/>
            <a:ext cx="8451948" cy="55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06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23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1648" y="0"/>
            <a:ext cx="8768105" cy="666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26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0833" y="172888"/>
            <a:ext cx="368447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500" dirty="0" smtClean="0"/>
              <a:t>КОНФЕРЕНЦ-ЗАЛА</a:t>
            </a:r>
            <a:endParaRPr lang="ru-RU" sz="3500" dirty="0"/>
          </a:p>
        </p:txBody>
      </p:sp>
      <p:pic>
        <p:nvPicPr>
          <p:cNvPr id="3" name="image25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0974" y="803828"/>
            <a:ext cx="9104187" cy="591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58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6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1118" y="187568"/>
            <a:ext cx="8818636" cy="650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39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9200" y="316523"/>
            <a:ext cx="9894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/>
              <a:t>КАФЕДРА ВІЙСЬКОВОЇ ПІДГОТОВКИ</a:t>
            </a:r>
            <a:endParaRPr lang="ru-RU" sz="3600" b="1" dirty="0"/>
          </a:p>
          <a:p>
            <a:endParaRPr lang="ru-RU" dirty="0"/>
          </a:p>
        </p:txBody>
      </p:sp>
      <p:pic>
        <p:nvPicPr>
          <p:cNvPr id="4" name="image20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359" y="1067091"/>
            <a:ext cx="4987779" cy="5642681"/>
          </a:xfrm>
          <a:prstGeom prst="rect">
            <a:avLst/>
          </a:prstGeom>
        </p:spPr>
      </p:pic>
      <p:pic>
        <p:nvPicPr>
          <p:cNvPr id="5" name="image2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66338" y="973014"/>
            <a:ext cx="4857652" cy="573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01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132321" cy="4754880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60" y="2258907"/>
            <a:ext cx="6898640" cy="459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75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Pictures\IMG_06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8185" y="222738"/>
            <a:ext cx="10562492" cy="6635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11027" y="222739"/>
            <a:ext cx="1080244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500" b="1" dirty="0" smtClean="0">
                <a:solidFill>
                  <a:srgbClr val="7030A0"/>
                </a:solidFill>
              </a:rPr>
              <a:t>Студенти, що навчаються за ОП </a:t>
            </a:r>
            <a:r>
              <a:rPr lang="uk-UA" sz="2500" b="1" dirty="0" smtClean="0">
                <a:solidFill>
                  <a:srgbClr val="7030A0"/>
                </a:solidFill>
              </a:rPr>
              <a:t>“Садово-паркове господарство” </a:t>
            </a:r>
            <a:endParaRPr lang="uk-UA" sz="2500" b="1" dirty="0" smtClean="0">
              <a:solidFill>
                <a:srgbClr val="7030A0"/>
              </a:solidFill>
            </a:endParaRPr>
          </a:p>
          <a:p>
            <a:pPr algn="ctr"/>
            <a:r>
              <a:rPr lang="uk-UA" sz="2500" b="1" dirty="0" smtClean="0">
                <a:solidFill>
                  <a:srgbClr val="7030A0"/>
                </a:solidFill>
              </a:rPr>
              <a:t>відвідують </a:t>
            </a:r>
            <a:r>
              <a:rPr lang="uk-UA" sz="2500" b="1" dirty="0" smtClean="0">
                <a:solidFill>
                  <a:srgbClr val="7030A0"/>
                </a:solidFill>
              </a:rPr>
              <a:t>виставку-огляд навчальної літератури</a:t>
            </a:r>
            <a:endParaRPr lang="ru-RU" sz="2500" b="1" dirty="0" smtClean="0">
              <a:solidFill>
                <a:srgbClr val="7030A0"/>
              </a:solidFill>
            </a:endParaRPr>
          </a:p>
          <a:p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0231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35"/>
          <a:stretch/>
        </p:blipFill>
        <p:spPr>
          <a:xfrm>
            <a:off x="4646310" y="1994999"/>
            <a:ext cx="7545690" cy="459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31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6" y="643858"/>
            <a:ext cx="9624646" cy="6214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01554" y="0"/>
            <a:ext cx="86553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Читальна зала наукової бібліотеки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4591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5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66151"/>
            <a:ext cx="4267202" cy="40541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19600" y="1127515"/>
            <a:ext cx="70455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600" b="1" dirty="0" smtClean="0">
                <a:solidFill>
                  <a:srgbClr val="7030A0"/>
                </a:solidFill>
              </a:rPr>
              <a:t>Читальна зала наукової бібліотеки</a:t>
            </a:r>
            <a:endParaRPr lang="ru-RU" sz="2600" b="1" dirty="0">
              <a:solidFill>
                <a:srgbClr val="7030A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676" y="2294792"/>
            <a:ext cx="8112369" cy="456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8637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312" y="2754990"/>
            <a:ext cx="5889380" cy="392429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0" y="2831191"/>
            <a:ext cx="5657843" cy="377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9" b="42362"/>
          <a:stretch/>
        </p:blipFill>
        <p:spPr bwMode="auto">
          <a:xfrm>
            <a:off x="111636" y="0"/>
            <a:ext cx="5580877" cy="2678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65631" y="691662"/>
            <a:ext cx="5076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ГУРТОЖИТКИ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043569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8"/>
          <a:stretch>
            <a:fillRect/>
          </a:stretch>
        </p:blipFill>
        <p:spPr>
          <a:xfrm>
            <a:off x="1594337" y="0"/>
            <a:ext cx="8815755" cy="674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266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44</Words>
  <Application>Microsoft Office PowerPoint</Application>
  <PresentationFormat>Произвольный</PresentationFormat>
  <Paragraphs>17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Спортивний корпус  кафедри психології  та здоров'я людини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Їдальня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 з науковою бібліотекою, гуртожитками, спортивними майданчиками, їдальнею, студентським кафе.</dc:title>
  <dc:creator>Пользователь</dc:creator>
  <cp:lastModifiedBy>user</cp:lastModifiedBy>
  <cp:revision>24</cp:revision>
  <dcterms:created xsi:type="dcterms:W3CDTF">2020-10-18T10:10:07Z</dcterms:created>
  <dcterms:modified xsi:type="dcterms:W3CDTF">2024-10-10T13:26:19Z</dcterms:modified>
</cp:coreProperties>
</file>