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77" r:id="rId5"/>
    <p:sldId id="275" r:id="rId6"/>
    <p:sldId id="27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1" r:id="rId16"/>
    <p:sldId id="272" r:id="rId17"/>
    <p:sldId id="273" r:id="rId18"/>
    <p:sldId id="274" r:id="rId19"/>
    <p:sldId id="265" r:id="rId20"/>
    <p:sldId id="266" r:id="rId21"/>
    <p:sldId id="267" r:id="rId22"/>
    <p:sldId id="26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71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644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792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8801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835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9971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970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699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486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4561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9759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D82B3-941D-4C9C-A966-1B15BB7C0012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C229D-9863-47C9-9256-E114E514D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397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69875"/>
            <a:ext cx="11442700" cy="3529013"/>
          </a:xfrm>
        </p:spPr>
        <p:txBody>
          <a:bodyPr>
            <a:noAutofit/>
          </a:bodyPr>
          <a:lstStyle/>
          <a:p>
            <a:r>
              <a:rPr lang="uk-UA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uk-UA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uk-UA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endParaRPr lang="ru-RU" sz="37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524" y="550985"/>
            <a:ext cx="115824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Білоцерківський національний аграрний університет</a:t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Агробіотехнологічний</a:t>
            </a: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 факультет </a:t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ОП “САДОВО-ПАРКОВЕ ГОСПОДАРСТВО”</a:t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uk-UA" sz="35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Портфоліо</a:t>
            </a:r>
            <a:r>
              <a:rPr lang="uk-UA" sz="3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 з науковою бібліотекою, гуртожитками, спортивними майданчиками, їдальнею, студентським кафе.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xmlns="" val="3476809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09"/>
          <a:stretch>
            <a:fillRect/>
          </a:stretch>
        </p:blipFill>
        <p:spPr>
          <a:xfrm>
            <a:off x="7092462" y="1918010"/>
            <a:ext cx="4965723" cy="47230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082243" cy="472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223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144253" y="1379747"/>
            <a:ext cx="6573904" cy="43826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314703" y="1387472"/>
            <a:ext cx="6564634" cy="437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8656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5468" y="1940312"/>
            <a:ext cx="7376532" cy="4917688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28"/>
          <a:stretch>
            <a:fillRect/>
          </a:stretch>
        </p:blipFill>
        <p:spPr>
          <a:xfrm>
            <a:off x="0" y="0"/>
            <a:ext cx="5685022" cy="4351338"/>
          </a:xfrm>
        </p:spPr>
      </p:pic>
    </p:spTree>
    <p:extLst>
      <p:ext uri="{BB962C8B-B14F-4D97-AF65-F5344CB8AC3E}">
        <p14:creationId xmlns:p14="http://schemas.microsoft.com/office/powerpoint/2010/main" xmlns="" val="2904360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477" y="142387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latin typeface="Arial Narrow" panose="020B0606020202030204" pitchFamily="34" charset="0"/>
              </a:rPr>
              <a:t>Спортивні майданчики, кафедра фізкультури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60172"/>
            <a:ext cx="6872781" cy="45818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0496" y="2141152"/>
            <a:ext cx="6811504" cy="454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823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4273" y="2312848"/>
            <a:ext cx="6817728" cy="45451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327389" cy="421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327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1925" y="2225675"/>
            <a:ext cx="6950075" cy="46323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5151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072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52700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8719" y="2055813"/>
            <a:ext cx="7203281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368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52700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2240" y="2323252"/>
            <a:ext cx="6969760" cy="46465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240" y="3566160"/>
            <a:ext cx="4937760" cy="3291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2873" y="0"/>
            <a:ext cx="4493260" cy="29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889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354" y="-19050"/>
            <a:ext cx="10313988" cy="6877050"/>
          </a:xfrm>
        </p:spPr>
      </p:pic>
      <p:sp>
        <p:nvSpPr>
          <p:cNvPr id="5" name="TextBox 4"/>
          <p:cNvSpPr txBox="1"/>
          <p:nvPr/>
        </p:nvSpPr>
        <p:spPr>
          <a:xfrm>
            <a:off x="2391508" y="328246"/>
            <a:ext cx="790135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300" b="1" dirty="0" smtClean="0"/>
              <a:t>ФУТБОЛЬНЕ ПОЛЕ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xmlns="" val="2129751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7017" y="1515753"/>
            <a:ext cx="6991815" cy="466121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336" y="0"/>
            <a:ext cx="6202874" cy="413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54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610" y="-64136"/>
            <a:ext cx="10343573" cy="6895715"/>
          </a:xfrm>
        </p:spPr>
      </p:pic>
    </p:spTree>
    <p:extLst>
      <p:ext uri="{BB962C8B-B14F-4D97-AF65-F5344CB8AC3E}">
        <p14:creationId xmlns:p14="http://schemas.microsoft.com/office/powerpoint/2010/main" xmlns="" val="3540486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4769" y="0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latin typeface="Arial Narrow" panose="020B0606020202030204" pitchFamily="34" charset="0"/>
              </a:rPr>
              <a:t> Їдальня та студентське кафе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3827" y="1087186"/>
            <a:ext cx="8658665" cy="577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8258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5701"/>
            <a:ext cx="6613898" cy="44080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8140" y="2549976"/>
            <a:ext cx="6463860" cy="430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1588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5753" y="0"/>
            <a:ext cx="10163908" cy="6774027"/>
          </a:xfrm>
        </p:spPr>
      </p:pic>
    </p:spTree>
    <p:extLst>
      <p:ext uri="{BB962C8B-B14F-4D97-AF65-F5344CB8AC3E}">
        <p14:creationId xmlns:p14="http://schemas.microsoft.com/office/powerpoint/2010/main" xmlns="" val="1208601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7132321" cy="475488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3360" y="2258907"/>
            <a:ext cx="6898640" cy="459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0875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IMG_06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997" y="574431"/>
            <a:ext cx="9841157" cy="628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97169" y="0"/>
            <a:ext cx="10996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Студенти </a:t>
            </a:r>
            <a:r>
              <a:rPr lang="uk-UA" b="1" dirty="0" smtClean="0"/>
              <a:t>2 курсу ОП </a:t>
            </a:r>
            <a:r>
              <a:rPr lang="uk-UA" b="1" dirty="0" err="1" smtClean="0"/>
              <a:t>“Садово-паркове</a:t>
            </a:r>
            <a:r>
              <a:rPr lang="uk-UA" b="1" dirty="0" smtClean="0"/>
              <a:t> </a:t>
            </a:r>
            <a:r>
              <a:rPr lang="uk-UA" b="1" dirty="0" err="1" smtClean="0"/>
              <a:t>господарство”</a:t>
            </a:r>
            <a:r>
              <a:rPr lang="uk-UA" b="1" dirty="0" smtClean="0"/>
              <a:t> </a:t>
            </a:r>
            <a:r>
              <a:rPr lang="uk-UA" b="1" dirty="0" smtClean="0"/>
              <a:t>відвідують виставку-огляд навчальної літератури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802313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2492" y="1549523"/>
            <a:ext cx="6390216" cy="479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2631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58"/>
          <a:stretch>
            <a:fillRect/>
          </a:stretch>
        </p:blipFill>
        <p:spPr>
          <a:xfrm>
            <a:off x="6131169" y="1647839"/>
            <a:ext cx="6060831" cy="4987423"/>
          </a:xfrm>
          <a:prstGeom prst="rect">
            <a:avLst/>
          </a:prstGeom>
        </p:spPr>
      </p:pic>
      <p:pic>
        <p:nvPicPr>
          <p:cNvPr id="6" name="Рисунок 5" descr="C:\Users\user\Pictures\IMG_7148.jpg"/>
          <p:cNvPicPr/>
          <p:nvPr/>
        </p:nvPicPr>
        <p:blipFill>
          <a:blip r:embed="rId3" cstate="print"/>
          <a:srcRect t="9739"/>
          <a:stretch>
            <a:fillRect/>
          </a:stretch>
        </p:blipFill>
        <p:spPr bwMode="auto">
          <a:xfrm>
            <a:off x="178760" y="0"/>
            <a:ext cx="59406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58637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046" y="666566"/>
            <a:ext cx="9343292" cy="60324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01554" y="0"/>
            <a:ext cx="86553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Читальна зала наукової бібліотеки</a:t>
            </a:r>
            <a:endParaRPr lang="en-US" sz="4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591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880" y="90805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latin typeface="Arial Narrow" panose="020B0606020202030204" pitchFamily="34" charset="0"/>
              </a:rPr>
              <a:t>Гуртожитки №1,2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636" y="2561560"/>
            <a:ext cx="6088564" cy="4059042"/>
          </a:xfrm>
          <a:prstGeom prst="rect">
            <a:avLst/>
          </a:prstGeom>
        </p:spPr>
      </p:pic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2961" y="1416368"/>
            <a:ext cx="6366697" cy="4241761"/>
          </a:xfrm>
        </p:spPr>
      </p:pic>
    </p:spTree>
    <p:extLst>
      <p:ext uri="{BB962C8B-B14F-4D97-AF65-F5344CB8AC3E}">
        <p14:creationId xmlns:p14="http://schemas.microsoft.com/office/powerpoint/2010/main" xmlns="" val="3043569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9314" y="560660"/>
            <a:ext cx="9449702" cy="62973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53662" y="152400"/>
            <a:ext cx="949569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300" b="1" dirty="0" smtClean="0"/>
              <a:t>Кімната для самостійної підготовки студентів у гуртожитку №2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xmlns="" val="37446630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44</Words>
  <Application>Microsoft Office PowerPoint</Application>
  <PresentationFormat>Произвольный</PresentationFormat>
  <Paragraphs>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</vt:lpstr>
      <vt:lpstr>Слайд 2</vt:lpstr>
      <vt:lpstr>Слайд 3</vt:lpstr>
      <vt:lpstr>Слайд 4</vt:lpstr>
      <vt:lpstr>Слайд 5</vt:lpstr>
      <vt:lpstr>Слайд 6</vt:lpstr>
      <vt:lpstr>Слайд 7</vt:lpstr>
      <vt:lpstr>Гуртожитки №1,2</vt:lpstr>
      <vt:lpstr>Слайд 9</vt:lpstr>
      <vt:lpstr>Слайд 10</vt:lpstr>
      <vt:lpstr>Слайд 11</vt:lpstr>
      <vt:lpstr>Слайд 12</vt:lpstr>
      <vt:lpstr>Спортивні майданчики, кафедра фізкультури</vt:lpstr>
      <vt:lpstr>Слайд 14</vt:lpstr>
      <vt:lpstr>Слайд 15</vt:lpstr>
      <vt:lpstr>Слайд 16</vt:lpstr>
      <vt:lpstr>Слайд 17</vt:lpstr>
      <vt:lpstr>Слайд 18</vt:lpstr>
      <vt:lpstr>Слайд 19</vt:lpstr>
      <vt:lpstr> Їдальня та студентське кафе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Портфоліо з науковою бібліотекою, гуртожитками, спортивними майданчиками, їдальнею, студентським кафе.</dc:title>
  <dc:creator>Пользователь</dc:creator>
  <cp:lastModifiedBy>user</cp:lastModifiedBy>
  <cp:revision>14</cp:revision>
  <dcterms:created xsi:type="dcterms:W3CDTF">2020-10-18T10:10:07Z</dcterms:created>
  <dcterms:modified xsi:type="dcterms:W3CDTF">2022-02-07T14:37:41Z</dcterms:modified>
</cp:coreProperties>
</file>