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metadata" ContentType="application/binary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316" r:id="rId34"/>
    <p:sldId id="311" r:id="rId35"/>
    <p:sldId id="315" r:id="rId36"/>
    <p:sldId id="312" r:id="rId37"/>
    <p:sldId id="313" r:id="rId38"/>
    <p:sldId id="314" r:id="rId39"/>
    <p:sldId id="304" r:id="rId40"/>
    <p:sldId id="293" r:id="rId41"/>
    <p:sldId id="294" r:id="rId42"/>
    <p:sldId id="295" r:id="rId43"/>
    <p:sldId id="305" r:id="rId44"/>
    <p:sldId id="296" r:id="rId45"/>
    <p:sldId id="298" r:id="rId46"/>
    <p:sldId id="309" r:id="rId47"/>
    <p:sldId id="310" r:id="rId48"/>
    <p:sldId id="299" r:id="rId49"/>
    <p:sldId id="300" r:id="rId50"/>
    <p:sldId id="301" r:id="rId51"/>
    <p:sldId id="303" r:id="rId52"/>
    <p:sldId id="306" r:id="rId53"/>
    <p:sldId id="307" r:id="rId54"/>
    <p:sldId id="308" r:id="rId5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7" roundtripDataSignature="AMtx7mivTSSJ1d/sKu3xGLjyHpwL5tkRp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60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customschemas.google.com/relationships/presentationmetadata" Target="metadata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и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5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і вертикальний текст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6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6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6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ий заголовок і текст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6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6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6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6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і об’єкт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ий слайд" type="blank">
  <p:cSld name="BLANK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озділу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’єкти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5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рівняння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5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5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5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5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5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Лише заголовок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5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5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міст із підписом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5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5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5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5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ображення з підписом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6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6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6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6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CC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5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"/>
          <p:cNvSpPr txBox="1"/>
          <p:nvPr/>
        </p:nvSpPr>
        <p:spPr>
          <a:xfrm>
            <a:off x="0" y="0"/>
            <a:ext cx="11940900" cy="367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300" b="1" i="0" u="none" strike="noStrike" cap="none" dirty="0">
                <a:solidFill>
                  <a:srgbClr val="3333CC"/>
                </a:solidFill>
                <a:latin typeface="+mj-lt"/>
                <a:ea typeface="Calibri"/>
                <a:cs typeface="Calibri"/>
                <a:sym typeface="Calibri"/>
              </a:rPr>
              <a:t>Білоцерківський </a:t>
            </a:r>
            <a:r>
              <a:rPr lang="uk-UA" sz="2300" b="1" i="0" u="none" strike="noStrike" cap="none" dirty="0" smtClean="0">
                <a:solidFill>
                  <a:srgbClr val="3333CC"/>
                </a:solidFill>
                <a:latin typeface="+mj-lt"/>
                <a:ea typeface="Calibri"/>
                <a:cs typeface="Calibri"/>
                <a:sym typeface="Calibri"/>
              </a:rPr>
              <a:t>національний аграрний </a:t>
            </a:r>
            <a:r>
              <a:rPr lang="uk-UA" sz="2300" b="1" i="0" u="none" strike="noStrike" cap="none" dirty="0" smtClean="0">
                <a:solidFill>
                  <a:srgbClr val="3333CC"/>
                </a:solidFill>
                <a:latin typeface="+mj-lt"/>
                <a:ea typeface="Calibri"/>
                <a:cs typeface="Calibri"/>
                <a:sym typeface="Calibri"/>
              </a:rPr>
              <a:t>університет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uk-UA" sz="4800" b="1" dirty="0" smtClean="0">
              <a:solidFill>
                <a:srgbClr val="3333CC"/>
              </a:solidFill>
              <a:latin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uk-UA" sz="3800" b="1" dirty="0" smtClean="0">
              <a:solidFill>
                <a:srgbClr val="002060"/>
              </a:solidFill>
              <a:latin typeface="Arial" pitchFamily="34" charset="0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800" b="1" dirty="0" smtClean="0">
                <a:solidFill>
                  <a:srgbClr val="002060"/>
                </a:solidFill>
                <a:latin typeface="Arial" pitchFamily="34" charset="0"/>
                <a:sym typeface="Calibri"/>
              </a:rPr>
              <a:t>ОГЛЯД МАТЕРІАЛЬНО-ТЕХНІЧНОГО </a:t>
            </a:r>
            <a:r>
              <a:rPr lang="uk-UA" sz="3800" b="1" dirty="0" smtClean="0">
                <a:solidFill>
                  <a:srgbClr val="002060"/>
                </a:solidFill>
                <a:latin typeface="Arial" pitchFamily="34" charset="0"/>
                <a:sym typeface="Calibri"/>
              </a:rPr>
              <a:t>ЗАБЕЗПЕЧЕННЯ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800" b="1" dirty="0" smtClean="0">
                <a:solidFill>
                  <a:srgbClr val="002060"/>
                </a:solidFill>
                <a:latin typeface="Arial" pitchFamily="34" charset="0"/>
                <a:sym typeface="Calibri"/>
              </a:rPr>
              <a:t>ОП “САДОВО-ПАРКОВЕ ГОСПОДАРСТВО</a:t>
            </a:r>
            <a:r>
              <a:rPr lang="uk-UA" sz="4800" b="1" dirty="0" smtClean="0">
                <a:solidFill>
                  <a:schemeClr val="tx1"/>
                </a:solidFill>
                <a:latin typeface="Calibri"/>
                <a:sym typeface="Calibri"/>
              </a:rPr>
              <a:t>” 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513008" cy="134076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46" name="Google Shape;146;p1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513008" cy="134076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52" name="Google Shape;152;p1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218770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513008" cy="134076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64" name="Google Shape;164;p1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513008" cy="134076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70" name="Google Shape;170;p1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127448" cy="99910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76" name="Google Shape;176;p1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1" t="4009" r="5539" b="10001"/>
          <a:stretch/>
        </p:blipFill>
        <p:spPr>
          <a:xfrm>
            <a:off x="0" y="0"/>
            <a:ext cx="1217686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06716" cy="98072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87" name="Google Shape;187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188" name="Google Shape;188;p18"/>
          <p:cNvPicPr preferRelativeResize="0"/>
          <p:nvPr/>
        </p:nvPicPr>
        <p:blipFill rotWithShape="1">
          <a:blip r:embed="rId3">
            <a:alphaModFix/>
          </a:blip>
          <a:srcRect l="1" t="8472" r="14477" b="6168"/>
          <a:stretch/>
        </p:blipFill>
        <p:spPr>
          <a:xfrm>
            <a:off x="-1" y="-2"/>
            <a:ext cx="12225131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296144" cy="1148592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94" name="Google Shape;194;p1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71464" cy="1126721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00" name="Google Shape;200;p2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343472" cy="1190532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06" name="Google Shape;206;p2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2419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296144" cy="1148592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93" name="Google Shape;93;p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976964" cy="8651309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2"/>
          <p:cNvSpPr txBox="1"/>
          <p:nvPr/>
        </p:nvSpPr>
        <p:spPr>
          <a:xfrm>
            <a:off x="2063552" y="260648"/>
            <a:ext cx="9433048" cy="161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ru-RU" sz="3300" b="1" dirty="0" err="1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Лабораторії</a:t>
            </a:r>
            <a:r>
              <a:rPr lang="ru-RU" sz="3300" b="1" dirty="0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 та </a:t>
            </a:r>
            <a:r>
              <a:rPr lang="ru-RU" sz="3300" b="1" dirty="0" err="1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їх</a:t>
            </a:r>
            <a:r>
              <a:rPr lang="ru-RU" sz="3300" b="1" dirty="0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обладнання</a:t>
            </a:r>
            <a:r>
              <a:rPr lang="ru-RU" sz="3300" b="1" dirty="0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, </a:t>
            </a:r>
            <a:r>
              <a:rPr lang="ru-RU" sz="3300" b="1" dirty="0" err="1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що</a:t>
            </a:r>
            <a:r>
              <a:rPr lang="ru-RU" sz="3300" b="1" dirty="0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використовується</a:t>
            </a:r>
            <a:r>
              <a:rPr lang="ru-RU" sz="3300" b="1" dirty="0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 </a:t>
            </a:r>
            <a:endParaRPr lang="ru-RU" sz="3300" b="1" dirty="0" smtClean="0">
              <a:solidFill>
                <a:schemeClr val="bg1"/>
              </a:solidFill>
              <a:latin typeface="Arial" pitchFamily="34" charset="0"/>
              <a:ea typeface="Calibri"/>
              <a:cs typeface="Arial" pitchFamily="34" charset="0"/>
              <a:sym typeface="Calibri"/>
            </a:endParaRPr>
          </a:p>
          <a:p>
            <a:pPr lvl="0" algn="ctr"/>
            <a:r>
              <a:rPr lang="ru-RU" sz="3300" b="1" dirty="0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на ОП “</a:t>
            </a:r>
            <a:r>
              <a:rPr lang="ru-RU" sz="3300" b="1" dirty="0" err="1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Садово-паркове</a:t>
            </a:r>
            <a:r>
              <a:rPr lang="ru-RU" sz="3300" b="1" dirty="0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господарство</a:t>
            </a:r>
            <a:r>
              <a:rPr lang="ru-RU" sz="3300" b="1" dirty="0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”</a:t>
            </a:r>
            <a:endParaRPr lang="ru-RU" sz="3300" b="1" dirty="0">
              <a:solidFill>
                <a:schemeClr val="bg1"/>
              </a:solidFill>
              <a:latin typeface="Arial" pitchFamily="34" charset="0"/>
              <a:ea typeface="Calibri"/>
              <a:cs typeface="Arial" pitchFamily="34" charset="0"/>
              <a:sym typeface="Calibri"/>
            </a:endParaRPr>
          </a:p>
        </p:txBody>
      </p:sp>
      <p:pic>
        <p:nvPicPr>
          <p:cNvPr id="9011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513008" cy="134076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12" name="Google Shape;212;p2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18" name="Google Shape;218;p2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8819" b="12651"/>
          <a:stretch/>
        </p:blipFill>
        <p:spPr>
          <a:xfrm>
            <a:off x="0" y="0"/>
            <a:ext cx="12192000" cy="6881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24" name="Google Shape;224;p2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18150" b="9108"/>
          <a:stretch/>
        </p:blipFill>
        <p:spPr>
          <a:xfrm>
            <a:off x="0" y="0"/>
            <a:ext cx="1221119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25"/>
          <p:cNvPicPr preferRelativeResize="0"/>
          <p:nvPr/>
        </p:nvPicPr>
        <p:blipFill rotWithShape="1">
          <a:blip r:embed="rId3">
            <a:alphaModFix/>
          </a:blip>
          <a:srcRect t="4368" b="20635"/>
          <a:stretch/>
        </p:blipFill>
        <p:spPr>
          <a:xfrm>
            <a:off x="-1" y="0"/>
            <a:ext cx="1219234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26"/>
          <p:cNvPicPr preferRelativeResize="0"/>
          <p:nvPr/>
        </p:nvPicPr>
        <p:blipFill rotWithShape="1">
          <a:blip r:embed="rId3">
            <a:alphaModFix/>
          </a:blip>
          <a:srcRect t="11639" b="9205"/>
          <a:stretch/>
        </p:blipFill>
        <p:spPr>
          <a:xfrm>
            <a:off x="-1" y="0"/>
            <a:ext cx="12192001" cy="6893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29"/>
          <p:cNvPicPr preferRelativeResize="0"/>
          <p:nvPr/>
        </p:nvPicPr>
        <p:blipFill rotWithShape="1">
          <a:blip r:embed="rId3">
            <a:alphaModFix/>
          </a:blip>
          <a:srcRect l="9687" r="16198" b="10476"/>
          <a:stretch/>
        </p:blipFill>
        <p:spPr>
          <a:xfrm>
            <a:off x="0" y="7257"/>
            <a:ext cx="7561944" cy="6850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9"/>
          <p:cNvPicPr preferRelativeResize="0"/>
          <p:nvPr/>
        </p:nvPicPr>
        <p:blipFill rotWithShape="1">
          <a:blip r:embed="rId4">
            <a:alphaModFix/>
          </a:blip>
          <a:srcRect l="3491" r="11920" b="18307"/>
          <a:stretch/>
        </p:blipFill>
        <p:spPr>
          <a:xfrm>
            <a:off x="6866215" y="0"/>
            <a:ext cx="532578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56" name="Google Shape;256;p3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-1643229" y="1132243"/>
            <a:ext cx="6890271" cy="4593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5400000">
            <a:off x="6477002" y="1142999"/>
            <a:ext cx="6857998" cy="457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2667001" y="1143000"/>
            <a:ext cx="6857998" cy="457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64" name="Google Shape;264;p3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70" name="Google Shape;270;p3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76" name="Google Shape;276;p3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21877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9336" y="116632"/>
            <a:ext cx="1513008" cy="134076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82" name="Google Shape;282;p3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218770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88" name="Google Shape;288;p3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94" name="Google Shape;294;p3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960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15480" y="188640"/>
            <a:ext cx="417646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/>
              <a:t>Лабораторія прикладних екологічних досліджень</a:t>
            </a:r>
          </a:p>
          <a:p>
            <a:pPr algn="ctr"/>
            <a:endParaRPr lang="ru-RU" sz="2600" b="1" dirty="0"/>
          </a:p>
        </p:txBody>
      </p:sp>
      <p:pic>
        <p:nvPicPr>
          <p:cNvPr id="6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748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5480" y="0"/>
            <a:ext cx="10153128" cy="676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464" y="0"/>
            <a:ext cx="9073008" cy="6804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59896" cy="687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3872" y="692696"/>
            <a:ext cx="7248128" cy="5436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42208" y="0"/>
            <a:ext cx="2949792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 t="13482" b="2629"/>
          <a:stretch>
            <a:fillRect/>
          </a:stretch>
        </p:blipFill>
        <p:spPr bwMode="auto">
          <a:xfrm>
            <a:off x="9192344" y="3502813"/>
            <a:ext cx="2999656" cy="335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319" name="Google Shape;319;p4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6041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301;p37"/>
          <p:cNvSpPr txBox="1"/>
          <p:nvPr/>
        </p:nvSpPr>
        <p:spPr>
          <a:xfrm>
            <a:off x="1343577" y="365125"/>
            <a:ext cx="9504845" cy="1815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ru-RU" sz="2800" b="1" dirty="0" err="1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Технічні</a:t>
            </a:r>
            <a:r>
              <a:rPr lang="ru-RU" sz="28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засоби</a:t>
            </a:r>
            <a:r>
              <a:rPr lang="ru-RU" sz="28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ru-RU" sz="2800" b="1" dirty="0" err="1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що</a:t>
            </a:r>
            <a:r>
              <a:rPr lang="ru-RU" sz="28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використовуються</a:t>
            </a:r>
            <a:r>
              <a:rPr lang="ru-RU" sz="28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lvl="0" algn="ctr"/>
            <a:r>
              <a:rPr lang="ru-RU" sz="28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на ОП “</a:t>
            </a:r>
            <a:r>
              <a:rPr lang="ru-RU" sz="2800" b="1" dirty="0" err="1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Садово-паркове</a:t>
            </a:r>
            <a:r>
              <a:rPr lang="ru-RU" sz="28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господарство</a:t>
            </a:r>
            <a:r>
              <a:rPr lang="ru-RU" sz="28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” </a:t>
            </a:r>
          </a:p>
          <a:p>
            <a:pPr lvl="0" algn="ctr"/>
            <a:r>
              <a:rPr lang="uk-UA" sz="2800" b="1" i="0" u="none" strike="noStrike" cap="none" dirty="0" smtClean="0">
                <a:solidFill>
                  <a:schemeClr val="bg1">
                    <a:lumMod val="9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Всі </a:t>
            </a:r>
            <a:r>
              <a:rPr lang="uk-UA" sz="2800" b="1" i="0" u="none" strike="noStrike" cap="none" dirty="0">
                <a:solidFill>
                  <a:schemeClr val="bg1">
                    <a:lumMod val="9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навчальні аудиторії обладнані мультимедійними </a:t>
            </a:r>
            <a:endParaRPr dirty="0">
              <a:solidFill>
                <a:schemeClr val="bg1">
                  <a:lumMod val="95000"/>
                </a:schemeClr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i="0" u="none" strike="noStrike" cap="none" dirty="0">
                <a:solidFill>
                  <a:schemeClr val="bg1">
                    <a:lumMod val="9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проекторами, телевізорами та мультимедійними дошками</a:t>
            </a:r>
            <a:endParaRPr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05" name="Google Shape;105;p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218770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513008" cy="134076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t="9091"/>
          <a:stretch>
            <a:fillRect/>
          </a:stretch>
        </p:blipFill>
        <p:spPr bwMode="auto">
          <a:xfrm>
            <a:off x="1199456" y="0"/>
            <a:ext cx="10058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TextBox 3"/>
          <p:cNvSpPr txBox="1"/>
          <p:nvPr/>
        </p:nvSpPr>
        <p:spPr>
          <a:xfrm>
            <a:off x="1343472" y="0"/>
            <a:ext cx="42484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АУДИТОРІЯ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«</a:t>
            </a:r>
            <a:r>
              <a:rPr lang="uk-UA" sz="2000" b="1" dirty="0" smtClean="0">
                <a:solidFill>
                  <a:schemeClr val="bg1"/>
                </a:solidFill>
              </a:rPr>
              <a:t>КВІТНИКАРСТВА ТА ПРИРОДО-ЗАПОВІДНОЇ </a:t>
            </a:r>
            <a:r>
              <a:rPr lang="uk-UA" sz="2000" b="1" dirty="0" smtClean="0">
                <a:solidFill>
                  <a:schemeClr val="bg1"/>
                </a:solidFill>
              </a:rPr>
              <a:t>СПРАВИ</a:t>
            </a:r>
            <a:r>
              <a:rPr lang="ru-RU" sz="2000" b="1" dirty="0" smtClean="0">
                <a:solidFill>
                  <a:schemeClr val="bg1"/>
                </a:solidFill>
              </a:rPr>
              <a:t>»</a:t>
            </a:r>
            <a:r>
              <a:rPr lang="uk-UA" sz="2000" b="1" dirty="0" smtClean="0">
                <a:solidFill>
                  <a:schemeClr val="bg1"/>
                </a:solidFill>
              </a:rPr>
              <a:t> №120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313" name="Google Shape;313;p3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TextBox 4"/>
          <p:cNvSpPr txBox="1"/>
          <p:nvPr/>
        </p:nvSpPr>
        <p:spPr>
          <a:xfrm>
            <a:off x="8328248" y="188640"/>
            <a:ext cx="2016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ЛЕКЦІЙНА АУДИТОРІЯ №14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t="2172" b="13540"/>
          <a:stretch>
            <a:fillRect/>
          </a:stretch>
        </p:blipFill>
        <p:spPr bwMode="auto">
          <a:xfrm>
            <a:off x="551384" y="0"/>
            <a:ext cx="10848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TextBox 3"/>
          <p:cNvSpPr txBox="1"/>
          <p:nvPr/>
        </p:nvSpPr>
        <p:spPr>
          <a:xfrm>
            <a:off x="6672064" y="188640"/>
            <a:ext cx="4536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ЛЕКЦІЙНА АУДИТОРІЯ №116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t="4906" b="2780"/>
          <a:stretch>
            <a:fillRect/>
          </a:stretch>
        </p:blipFill>
        <p:spPr bwMode="auto">
          <a:xfrm>
            <a:off x="983432" y="-1"/>
            <a:ext cx="9865096" cy="6830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TextBox 3"/>
          <p:cNvSpPr txBox="1"/>
          <p:nvPr/>
        </p:nvSpPr>
        <p:spPr>
          <a:xfrm>
            <a:off x="2279576" y="0"/>
            <a:ext cx="2880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АУДИТОРІЯ </a:t>
            </a:r>
            <a:r>
              <a:rPr lang="ru-RU" sz="2000" dirty="0" smtClean="0">
                <a:solidFill>
                  <a:schemeClr val="bg1"/>
                </a:solidFill>
              </a:rPr>
              <a:t>«</a:t>
            </a:r>
            <a:r>
              <a:rPr lang="ru-RU" sz="2000" b="1" dirty="0" smtClean="0">
                <a:solidFill>
                  <a:schemeClr val="bg1"/>
                </a:solidFill>
              </a:rPr>
              <a:t>ЛАНДШАФТНОЇ АРХІТЕКТУРИ ТА КОМП’ЮТЕРНОГО ПРОЄКТУВАННЯ» </a:t>
            </a:r>
            <a:r>
              <a:rPr lang="uk-UA" sz="2000" b="1" dirty="0" smtClean="0">
                <a:solidFill>
                  <a:schemeClr val="bg1"/>
                </a:solidFill>
              </a:rPr>
              <a:t> №120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325" name="Google Shape;325;p4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TextBox 5"/>
          <p:cNvSpPr txBox="1"/>
          <p:nvPr/>
        </p:nvSpPr>
        <p:spPr>
          <a:xfrm>
            <a:off x="2495600" y="188640"/>
            <a:ext cx="2016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ЛЕКЦІЙНА АУДИТОРІЯ №32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337" name="Google Shape;337;p4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TextBox 4"/>
          <p:cNvSpPr txBox="1"/>
          <p:nvPr/>
        </p:nvSpPr>
        <p:spPr>
          <a:xfrm>
            <a:off x="2279576" y="0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АУДИТОРІЯ №58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b="3074"/>
          <a:stretch>
            <a:fillRect/>
          </a:stretch>
        </p:blipFill>
        <p:spPr bwMode="auto">
          <a:xfrm>
            <a:off x="786711" y="0"/>
            <a:ext cx="106132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TextBox 3"/>
          <p:cNvSpPr txBox="1"/>
          <p:nvPr/>
        </p:nvSpPr>
        <p:spPr>
          <a:xfrm>
            <a:off x="8328248" y="188640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КОМП'ЮТЕРНИЙ КЛАС №98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t="7240"/>
          <a:stretch>
            <a:fillRect/>
          </a:stretch>
        </p:blipFill>
        <p:spPr bwMode="auto">
          <a:xfrm>
            <a:off x="479376" y="0"/>
            <a:ext cx="110899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TextBox 3"/>
          <p:cNvSpPr txBox="1"/>
          <p:nvPr/>
        </p:nvSpPr>
        <p:spPr>
          <a:xfrm>
            <a:off x="3215680" y="260648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КОМП'ЮТЕРНИЙ КЛАС №98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343" name="Google Shape;343;p4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TextBox 4"/>
          <p:cNvSpPr txBox="1"/>
          <p:nvPr/>
        </p:nvSpPr>
        <p:spPr>
          <a:xfrm>
            <a:off x="5663952" y="476672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КОМП'ЮТЕРНИЙ КЛАС №47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349" name="Google Shape;349;p4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TextBox 4"/>
          <p:cNvSpPr txBox="1"/>
          <p:nvPr/>
        </p:nvSpPr>
        <p:spPr>
          <a:xfrm>
            <a:off x="1343472" y="0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КАБІНЕТ БОТАНІКИ №32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11" name="Google Shape;111;p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218770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513008" cy="134076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355" name="Google Shape;355;p4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TextBox 4"/>
          <p:cNvSpPr txBox="1"/>
          <p:nvPr/>
        </p:nvSpPr>
        <p:spPr>
          <a:xfrm>
            <a:off x="8400256" y="0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КАБІНЕТ БОТАНІКИ №32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4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367" name="Google Shape;367;p4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27017"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TextBox 4"/>
          <p:cNvSpPr txBox="1"/>
          <p:nvPr/>
        </p:nvSpPr>
        <p:spPr>
          <a:xfrm>
            <a:off x="1343472" y="0"/>
            <a:ext cx="2808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КАБІНЕТ ФІТОПАТОЛОГІЇ ТА ЕНТОМОЛОГІЇ №41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6896"/>
          <a:stretch>
            <a:fillRect/>
          </a:stretch>
        </p:blipFill>
        <p:spPr bwMode="auto">
          <a:xfrm>
            <a:off x="1271464" y="0"/>
            <a:ext cx="9649072" cy="673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59496" y="0"/>
            <a:ext cx="90730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300" b="1" dirty="0" smtClean="0">
                <a:solidFill>
                  <a:srgbClr val="002060"/>
                </a:solidFill>
              </a:rPr>
              <a:t>Технічні засоби для проведення навчальних практик</a:t>
            </a:r>
            <a:endParaRPr lang="ru-RU" sz="3300" b="1" dirty="0">
              <a:solidFill>
                <a:srgbClr val="002060"/>
              </a:solidFill>
            </a:endParaRPr>
          </a:p>
        </p:txBody>
      </p:sp>
      <p:pic>
        <p:nvPicPr>
          <p:cNvPr id="6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t="10861"/>
          <a:stretch>
            <a:fillRect/>
          </a:stretch>
        </p:blipFill>
        <p:spPr bwMode="auto">
          <a:xfrm>
            <a:off x="911424" y="0"/>
            <a:ext cx="10258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t="10861" b="11020"/>
          <a:stretch>
            <a:fillRect/>
          </a:stretch>
        </p:blipFill>
        <p:spPr bwMode="auto">
          <a:xfrm>
            <a:off x="191344" y="-1"/>
            <a:ext cx="11737304" cy="6876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344" y="0"/>
            <a:ext cx="1152128" cy="102097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17" name="Google Shape;117;p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513008" cy="134076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23" name="Google Shape;123;p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513008" cy="134076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29" name="Google Shape;129;p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513008" cy="134076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35" name="Google Shape;135;p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6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btsau.edu.ua/sites/default/files/news/pdf/acreditacia_agro/sadovo-parkove/logo_sadovo_park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344" y="0"/>
            <a:ext cx="1513008" cy="134076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117</Words>
  <Application>Microsoft Office PowerPoint</Application>
  <PresentationFormat>Произвольный</PresentationFormat>
  <Paragraphs>26</Paragraphs>
  <Slides>54</Slides>
  <Notes>42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Ігор Покотило</dc:creator>
  <cp:lastModifiedBy>Admin</cp:lastModifiedBy>
  <cp:revision>11</cp:revision>
  <dcterms:created xsi:type="dcterms:W3CDTF">2020-10-15T07:21:41Z</dcterms:created>
  <dcterms:modified xsi:type="dcterms:W3CDTF">2022-02-09T09:29:43Z</dcterms:modified>
</cp:coreProperties>
</file>