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9C597-BF13-4F86-BF96-B14807B88F36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79E2C-2DA6-4CCC-9BD2-7D77B994A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79E2C-2DA6-4CCC-9BD2-7D77B994AB2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rmAutofit fontScale="90000"/>
          </a:bodyPr>
          <a:lstStyle/>
          <a:p>
            <a:r>
              <a:rPr lang="uk-UA" smtClean="0"/>
              <a:t>Книгозабезпеченість дисципліни терапії та клінічної діагностики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1357298"/>
          <a:ext cx="7786742" cy="5072098"/>
        </p:xfrm>
        <a:graphic>
          <a:graphicData uri="http://schemas.openxmlformats.org/drawingml/2006/table">
            <a:tbl>
              <a:tblPr/>
              <a:tblGrid>
                <a:gridCol w="1618261"/>
                <a:gridCol w="2055692"/>
                <a:gridCol w="2055692"/>
                <a:gridCol w="1264105"/>
                <a:gridCol w="792992"/>
              </a:tblGrid>
              <a:tr h="944525">
                <a:tc>
                  <a:txBody>
                    <a:bodyPr/>
                    <a:lstStyle/>
                    <a:p>
                      <a:pPr marL="179705" algn="ctr">
                        <a:lnSpc>
                          <a:spcPct val="25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назва дисципліни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автор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назва видання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рік та місце видання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кількість примірни-ків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722">
                <a:tc rowSpan="5"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Клінічна діагностика хвороб тварин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В.І. Левченко, М.О. Судаков, Й.Л. Мельник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Клінічна діагностика хвороб тварин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К., 1995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80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62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левченко в.і., головаха в.і., сахнюк в.в.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лабораторне дослідження крові тварин та інтерпретація його результатів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2015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109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8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левченко в.і., головаха в.і., кондрахін і.п.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методи лабораторної клінічної діагностики хвороб тварин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к.,2010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133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7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Левченко В.І., Влізло В.В., Кондрахін І.П.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Клінічна діагностика внутрішніх хвороб тварин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2004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200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8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Кондрахин И.П., Архипов А.В., Левченко В.И. и др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Методы ветеринарной клинической диагностики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М.: Колос, 2004.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642917"/>
          <a:ext cx="8001056" cy="5786479"/>
        </p:xfrm>
        <a:graphic>
          <a:graphicData uri="http://schemas.openxmlformats.org/drawingml/2006/table">
            <a:tbl>
              <a:tblPr/>
              <a:tblGrid>
                <a:gridCol w="1662863"/>
                <a:gridCol w="2112396"/>
                <a:gridCol w="2112396"/>
                <a:gridCol w="1298814"/>
                <a:gridCol w="814587"/>
              </a:tblGrid>
              <a:tr h="826640"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 spc="-70">
                          <a:latin typeface="Times New Roman"/>
                          <a:ea typeface="Times New Roman"/>
                        </a:rPr>
                        <a:t>Клінічна біохімія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Левченко В.І., Влізло В.В., Кондрахін І.П.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Ветеринарна клінічна біохімія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2002.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200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7733">
                <a:tc rowSpan="5"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 spc="-70">
                          <a:latin typeface="Times New Roman"/>
                          <a:ea typeface="Times New Roman"/>
                        </a:rPr>
                        <a:t>Токсикологія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</a:tabLs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Малинин О.А. и др.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0495" indent="-1504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cap="all">
                          <a:latin typeface="Times New Roman"/>
                          <a:ea typeface="Times New Roman"/>
                        </a:rPr>
                        <a:t>Ветеринарная токсикология: Учеб. Пособие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800" b="1" cap="all">
                          <a:latin typeface="Times New Roman"/>
                          <a:ea typeface="Times New Roman"/>
                        </a:rPr>
                        <a:t>Корунь-Шевченковский: Ч.П. Майдаченко, 2002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48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6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</a:tabLs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хмельницький г.о., малинін о.о., куцан о.т.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0665" indent="-2406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    ветеринарна токсикологія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к., 2012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98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1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</a:tabLs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левченко в.і., розумнюк а.в., новожицька ю.м.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0665" indent="-24066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лабораторна ветеринарна токсикология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2012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97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6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</a:tabLs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Хмельницкий Г.А. и др.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800" b="1" cap="all">
                          <a:latin typeface="Times New Roman"/>
                          <a:ea typeface="Times New Roman"/>
                        </a:rPr>
                        <a:t>Ветеринарная токсикология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800" b="1" cap="all">
                          <a:latin typeface="Times New Roman"/>
                          <a:ea typeface="Times New Roman"/>
                        </a:rPr>
                        <a:t>Полоз. – М.: Агропромиздат, 1987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180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6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 algn="l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</a:tabLs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Левченко В.И.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Диагностика и терапия отравлений: Метод. Вказ.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Белая Церковь, 1988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300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14348" y="571482"/>
          <a:ext cx="7858179" cy="5500723"/>
        </p:xfrm>
        <a:graphic>
          <a:graphicData uri="http://schemas.openxmlformats.org/drawingml/2006/table">
            <a:tbl>
              <a:tblPr/>
              <a:tblGrid>
                <a:gridCol w="1633169"/>
                <a:gridCol w="2074674"/>
                <a:gridCol w="2074674"/>
                <a:gridCol w="1275621"/>
                <a:gridCol w="800041"/>
              </a:tblGrid>
              <a:tr h="868535">
                <a:tc rowSpan="6"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 spc="-70">
                          <a:latin typeface="Times New Roman"/>
                          <a:ea typeface="Times New Roman"/>
                        </a:rPr>
                        <a:t>Внутрішні хвороби тварин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В.І. Левченко, І.П. Кондрахін, М.О. Судаков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Внутрішні хвороби тварин. – Ч.1.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1999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220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85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судаков м.о., цвіліховський м.і., береза в.і.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внутрішні незаразні хвороби тварин :підручник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к., 2002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36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85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левченко в.і., кондрахін і.п., влізло в.в.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внутрішні хвороби тварин ч.1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2012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361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85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левченко в.і., кондрахін і.п., влізло в.в.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внутрішні хвороби тварин ч.2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2015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313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85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Левченко В.І., Кондрахін І.П., Влізло В.В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Внутрішні хвороби тварин. – Ч.2.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2001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200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В.І. Левченко, І.П. Кондрахін, Л.М. Богатко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Загальна терапія і профілактика внутрішніх хвороб тварин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2000.–224 с.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35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428603"/>
          <a:ext cx="8001056" cy="6000794"/>
        </p:xfrm>
        <a:graphic>
          <a:graphicData uri="http://schemas.openxmlformats.org/drawingml/2006/table">
            <a:tbl>
              <a:tblPr/>
              <a:tblGrid>
                <a:gridCol w="1662863"/>
                <a:gridCol w="2112396"/>
                <a:gridCol w="2112396"/>
                <a:gridCol w="1298814"/>
                <a:gridCol w="814587"/>
              </a:tblGrid>
              <a:tr h="947494">
                <a:tc rowSpan="6"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 spc="-70">
                          <a:latin typeface="Times New Roman"/>
                          <a:ea typeface="Times New Roman"/>
                        </a:rPr>
                        <a:t>Внутрішні хвороби тварин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В.І. Левченко, І.П. Кондрахін, М.О. Судаков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Внутрішні хвороби тварин. – Ч.1.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1999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220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7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судаков м.о., цвіліховський м.і., береза в.і.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внутрішні незаразні хвороби тварин :підручник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к., 2002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36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7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левченко в.і., кондрахін і.п., влізло в.в.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внутрішні хвороби тварин ч.1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2012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361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7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левченко в.і., кондрахін і.п., влізло в.в.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внутрішні хвороби тварин ч.2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2015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313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7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Левченко В.І., Кондрахін І.П., Влізло В.В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Внутрішні хвороби тварин. – Ч.2.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2001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200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33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В.І. Левченко, І.П. Кондрахін, Л.М. Богатко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Загальна терапія і профілактика внутрішніх хвороб тварин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2000.–224 с.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35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357166"/>
          <a:ext cx="7929618" cy="6072229"/>
        </p:xfrm>
        <a:graphic>
          <a:graphicData uri="http://schemas.openxmlformats.org/drawingml/2006/table">
            <a:tbl>
              <a:tblPr/>
              <a:tblGrid>
                <a:gridCol w="1916759"/>
                <a:gridCol w="3005713"/>
                <a:gridCol w="1848075"/>
                <a:gridCol w="1159071"/>
              </a:tblGrid>
              <a:tr h="1071569"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В.В. Лисенко, В.І. Немировський, О.В. Семьонов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Фізіотерапія і фізіопрофілактика внутрішніх хвороб тварин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Дніпропетровськ, 2006.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25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0"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Подвалюк Д.В.,  Тишківський М.Я., Івасенко Б.П.,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Магістерська програма дослідницького спрямування зі спеціальності 8.110101 «Лікар ветеринарної медицини-дослідник» за спеціалізацією « Хвороби продуктивних тварин »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2010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35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0"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Левченко В.І., Богатко Л.М., Гарькавий В.О.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Внутрішні хвороби тварин : Методичні вказівки для забезпечення самостійної роботи студентів з модуля «Класифікація хвороб печінки і жовчних шляхів, їх поширення. синдроми при хворобах печінки і жовчних ходів»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2004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200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7" y="214291"/>
          <a:ext cx="8143931" cy="6196297"/>
        </p:xfrm>
        <a:graphic>
          <a:graphicData uri="http://schemas.openxmlformats.org/drawingml/2006/table">
            <a:tbl>
              <a:tblPr/>
              <a:tblGrid>
                <a:gridCol w="1968564"/>
                <a:gridCol w="3086948"/>
                <a:gridCol w="1898023"/>
                <a:gridCol w="1190396"/>
              </a:tblGrid>
              <a:tr h="580903"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Левченко В.І., Богатко Л.М., Абдуллаєв Ш.М. та ін.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Методичні вказівки до виконання та оформлення історії хвороби з внутрішніх хвороб тварин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Біла церква, 2006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70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4537"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Левченко В.І., Кондрахін І.П., Сахнюк В.В. та ін.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Внутрішні хвороби високопродуктивних корів ( етіологія, діагностика, лікування і профілактика )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Біла Церква, 2007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8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9075"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Соколюк в.М., Гарькавий В.О., Жила І.А. 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Дієтотерапія у практиці лікаря ветеринарної медицини : методичні рекомендації для студентів факультету вет. мед. та слухачів інституту післядипломного навчання, керівників і спеціалістів ветеринарної медицини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Біла Церква, 2007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150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8171"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Левченко В.І., Безух В.М., Богатко Л.М. та ін.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Програма проходження студентами навчально-клінічної практики з дисциплін « кліінічна діагностика внутрішніх хвороб тварин » і « Внутрішні хвороби тварин »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біла церква, 2006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8171"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левченко В.І., богатко л.м., гарькавий в.о. та ін.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внутрішні хвороби тварин : методичні вказівки для забезпечення самостійної роботи студентів з модуля «неспецифічна стимулювальна терапія »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біла церква, 2004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200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5440"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Левченко в.І., Богатко Л.М., Гарькавий В.О. та ін.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внутрішні хвороби тварин : методичні вказівки для забезпечення самостійної роботи студентів з модуля «загальна профілактика хвороб тварин. диспансерізація та ії значення у профілактиці хвороб тварин »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біла церква, 2004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700" b="1" cap="all">
                          <a:latin typeface="Times New Roman"/>
                          <a:ea typeface="Times New Roman"/>
                        </a:rPr>
                        <a:t>200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428604"/>
          <a:ext cx="8143932" cy="5929356"/>
        </p:xfrm>
        <a:graphic>
          <a:graphicData uri="http://schemas.openxmlformats.org/drawingml/2006/table">
            <a:tbl>
              <a:tblPr/>
              <a:tblGrid>
                <a:gridCol w="1968564"/>
                <a:gridCol w="3086949"/>
                <a:gridCol w="1898022"/>
                <a:gridCol w="1190397"/>
              </a:tblGrid>
              <a:tr h="1317635"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левченко в.і, богатко л.м., щуревич г.о.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робочий зошит щодо виконання і оформлення історії хвороби студентами факультету ветеринарної медицини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біла церква, 2007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18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8226"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Малинин О.А., Хмельницкий Г.А., Куцан А.Т.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Ветеринарная токсикология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Корсунь-Шевченковский, 2002.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48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8226"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Кондрахин И.П., Архипов А.В., Левченко В.И. и др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Методы ветеринарной клинической диагностики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М.: Колос, 2004.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8226"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Василевич Ф.И., Голубева В.А., Данилов Е.П. и др.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Болезни собак: Справочник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М.: Колос, 2001.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45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817"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Доник Н.С., Колганов А.В.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Болезни домашней птицы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К., 1997.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23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8226"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Цвіліховський М.І., Береза В.І., Павленко О.І. та ін.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Внутрішні хвороби хутрових звірів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К., 2004.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uk-UA" sz="800" b="1" cap="all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3760" marR="437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sz="8000" smtClean="0"/>
              <a:t> Дякую за увагу !</a:t>
            </a:r>
            <a:endParaRPr lang="ru-RU" sz="800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</TotalTime>
  <Words>1001</Words>
  <PresentationFormat>Экран (4:3)</PresentationFormat>
  <Paragraphs>165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Книгозабезпеченість дисципліни терапії та клінічної діагностики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Книгозабезпеченість дисципліни терапії та клінічної діагностики </dc:title>
  <dc:creator>1</dc:creator>
  <cp:lastModifiedBy>1</cp:lastModifiedBy>
  <cp:revision>4</cp:revision>
  <dcterms:created xsi:type="dcterms:W3CDTF">2017-11-28T07:42:31Z</dcterms:created>
  <dcterms:modified xsi:type="dcterms:W3CDTF">2017-11-29T11:37:53Z</dcterms:modified>
</cp:coreProperties>
</file>