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ubík Hynek" userId="b485273b-0abf-46f1-bee0-e7b648c8d61b" providerId="ADAL" clId="{6C308939-1797-4DD7-9ADC-4616BC9964D8}"/>
    <pc:docChg chg="modSld">
      <pc:chgData name="Roubík Hynek" userId="b485273b-0abf-46f1-bee0-e7b648c8d61b" providerId="ADAL" clId="{6C308939-1797-4DD7-9ADC-4616BC9964D8}" dt="2021-11-07T20:40:18.201" v="46" actId="20577"/>
      <pc:docMkLst>
        <pc:docMk/>
      </pc:docMkLst>
      <pc:sldChg chg="modSp mod">
        <pc:chgData name="Roubík Hynek" userId="b485273b-0abf-46f1-bee0-e7b648c8d61b" providerId="ADAL" clId="{6C308939-1797-4DD7-9ADC-4616BC9964D8}" dt="2021-11-07T20:40:18.201" v="46" actId="20577"/>
        <pc:sldMkLst>
          <pc:docMk/>
          <pc:sldMk cId="1384115787" sldId="260"/>
        </pc:sldMkLst>
        <pc:spChg chg="mod">
          <ac:chgData name="Roubík Hynek" userId="b485273b-0abf-46f1-bee0-e7b648c8d61b" providerId="ADAL" clId="{6C308939-1797-4DD7-9ADC-4616BC9964D8}" dt="2021-11-07T20:40:18.201" v="46" actId="20577"/>
          <ac:spMkLst>
            <pc:docMk/>
            <pc:sldMk cId="1384115787" sldId="260"/>
            <ac:spMk id="3" creationId="{B752C912-5618-402D-96EA-9707692A2416}"/>
          </ac:spMkLst>
        </pc:spChg>
      </pc:sldChg>
    </pc:docChg>
  </pc:docChgLst>
  <pc:docChgLst>
    <pc:chgData name="Roubík Hynek" userId="b485273b-0abf-46f1-bee0-e7b648c8d61b" providerId="ADAL" clId="{D5C74089-3CD9-46B4-BBC9-E01088413BA2}"/>
    <pc:docChg chg="addSld delSld modSld sldOrd">
      <pc:chgData name="Roubík Hynek" userId="b485273b-0abf-46f1-bee0-e7b648c8d61b" providerId="ADAL" clId="{D5C74089-3CD9-46B4-BBC9-E01088413BA2}" dt="2020-11-19T20:48:25.041" v="33" actId="47"/>
      <pc:docMkLst>
        <pc:docMk/>
      </pc:docMkLst>
      <pc:sldChg chg="modSp mod">
        <pc:chgData name="Roubík Hynek" userId="b485273b-0abf-46f1-bee0-e7b648c8d61b" providerId="ADAL" clId="{D5C74089-3CD9-46B4-BBC9-E01088413BA2}" dt="2020-11-19T20:47:17.435" v="0"/>
        <pc:sldMkLst>
          <pc:docMk/>
          <pc:sldMk cId="1660177004" sldId="256"/>
        </pc:sldMkLst>
        <pc:spChg chg="mod">
          <ac:chgData name="Roubík Hynek" userId="b485273b-0abf-46f1-bee0-e7b648c8d61b" providerId="ADAL" clId="{D5C74089-3CD9-46B4-BBC9-E01088413BA2}" dt="2020-11-19T20:47:17.435" v="0"/>
          <ac:spMkLst>
            <pc:docMk/>
            <pc:sldMk cId="1660177004" sldId="256"/>
            <ac:spMk id="2" creationId="{9866B568-1FDE-44A6-A436-93891BB44939}"/>
          </ac:spMkLst>
        </pc:spChg>
      </pc:sldChg>
      <pc:sldChg chg="addSp modSp del mod">
        <pc:chgData name="Roubík Hynek" userId="b485273b-0abf-46f1-bee0-e7b648c8d61b" providerId="ADAL" clId="{D5C74089-3CD9-46B4-BBC9-E01088413BA2}" dt="2020-11-19T20:48:23.339" v="30" actId="47"/>
        <pc:sldMkLst>
          <pc:docMk/>
          <pc:sldMk cId="677554421" sldId="257"/>
        </pc:sldMkLst>
        <pc:spChg chg="mod">
          <ac:chgData name="Roubík Hynek" userId="b485273b-0abf-46f1-bee0-e7b648c8d61b" providerId="ADAL" clId="{D5C74089-3CD9-46B4-BBC9-E01088413BA2}" dt="2020-11-19T20:47:44.243" v="23" actId="20577"/>
          <ac:spMkLst>
            <pc:docMk/>
            <pc:sldMk cId="677554421" sldId="257"/>
            <ac:spMk id="2" creationId="{EBB2E9F3-9C38-4E0D-B4D9-3706DDDB99F7}"/>
          </ac:spMkLst>
        </pc:spChg>
        <pc:graphicFrameChg chg="add mod">
          <ac:chgData name="Roubík Hynek" userId="b485273b-0abf-46f1-bee0-e7b648c8d61b" providerId="ADAL" clId="{D5C74089-3CD9-46B4-BBC9-E01088413BA2}" dt="2020-11-19T20:47:37.803" v="2" actId="1076"/>
          <ac:graphicFrameMkLst>
            <pc:docMk/>
            <pc:sldMk cId="677554421" sldId="257"/>
            <ac:graphicFrameMk id="4" creationId="{402A4DB8-58A7-4F26-8906-DAD701290D77}"/>
          </ac:graphicFrameMkLst>
        </pc:graphicFrameChg>
      </pc:sldChg>
      <pc:sldChg chg="del">
        <pc:chgData name="Roubík Hynek" userId="b485273b-0abf-46f1-bee0-e7b648c8d61b" providerId="ADAL" clId="{D5C74089-3CD9-46B4-BBC9-E01088413BA2}" dt="2020-11-19T20:47:49.263" v="25" actId="47"/>
        <pc:sldMkLst>
          <pc:docMk/>
          <pc:sldMk cId="493265390" sldId="258"/>
        </pc:sldMkLst>
      </pc:sldChg>
      <pc:sldChg chg="new">
        <pc:chgData name="Roubík Hynek" userId="b485273b-0abf-46f1-bee0-e7b648c8d61b" providerId="ADAL" clId="{D5C74089-3CD9-46B4-BBC9-E01088413BA2}" dt="2020-11-19T20:47:46.874" v="24" actId="680"/>
        <pc:sldMkLst>
          <pc:docMk/>
          <pc:sldMk cId="2354848755" sldId="259"/>
        </pc:sldMkLst>
      </pc:sldChg>
      <pc:sldChg chg="new ord">
        <pc:chgData name="Roubík Hynek" userId="b485273b-0abf-46f1-bee0-e7b648c8d61b" providerId="ADAL" clId="{D5C74089-3CD9-46B4-BBC9-E01088413BA2}" dt="2020-11-19T20:48:16.908" v="29"/>
        <pc:sldMkLst>
          <pc:docMk/>
          <pc:sldMk cId="1384115787" sldId="260"/>
        </pc:sldMkLst>
      </pc:sldChg>
      <pc:sldChg chg="add del">
        <pc:chgData name="Roubík Hynek" userId="b485273b-0abf-46f1-bee0-e7b648c8d61b" providerId="ADAL" clId="{D5C74089-3CD9-46B4-BBC9-E01088413BA2}" dt="2020-11-19T20:48:23.826" v="31" actId="47"/>
        <pc:sldMkLst>
          <pc:docMk/>
          <pc:sldMk cId="2204828151" sldId="261"/>
        </pc:sldMkLst>
      </pc:sldChg>
      <pc:sldChg chg="add del">
        <pc:chgData name="Roubík Hynek" userId="b485273b-0abf-46f1-bee0-e7b648c8d61b" providerId="ADAL" clId="{D5C74089-3CD9-46B4-BBC9-E01088413BA2}" dt="2020-11-19T20:48:24.355" v="32" actId="47"/>
        <pc:sldMkLst>
          <pc:docMk/>
          <pc:sldMk cId="1158107489" sldId="262"/>
        </pc:sldMkLst>
      </pc:sldChg>
      <pc:sldChg chg="add del">
        <pc:chgData name="Roubík Hynek" userId="b485273b-0abf-46f1-bee0-e7b648c8d61b" providerId="ADAL" clId="{D5C74089-3CD9-46B4-BBC9-E01088413BA2}" dt="2020-11-19T20:48:25.041" v="33" actId="47"/>
        <pc:sldMkLst>
          <pc:docMk/>
          <pc:sldMk cId="1710651208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3190-4953-4E26-9CF1-75864FFFB286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AC14-E6BF-4917-8405-28CFE4FD5468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10" descr="CZU_logo_var ENG 2">
            <a:extLst>
              <a:ext uri="{FF2B5EF4-FFF2-40B4-BE49-F238E27FC236}">
                <a16:creationId xmlns:a16="http://schemas.microsoft.com/office/drawing/2014/main" id="{1DA290A6-0C54-46A6-B99D-B107AA79D3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533" y="5677660"/>
            <a:ext cx="15716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9" descr="BTNAU_Logo">
            <a:extLst>
              <a:ext uri="{FF2B5EF4-FFF2-40B4-BE49-F238E27FC236}">
                <a16:creationId xmlns:a16="http://schemas.microsoft.com/office/drawing/2014/main" id="{B5B009BF-F660-4582-91CD-4678F5D487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035" y="5655201"/>
            <a:ext cx="6286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ogo SNAU">
            <a:extLst>
              <a:ext uri="{FF2B5EF4-FFF2-40B4-BE49-F238E27FC236}">
                <a16:creationId xmlns:a16="http://schemas.microsoft.com/office/drawing/2014/main" id="{1092465E-6151-4792-BCE8-0E7F917EB8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320" y="5668135"/>
            <a:ext cx="6191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652A8A67-8C6C-4678-BC92-4833EFF2A1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080" y="565520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SAEU_LOGO_final_ENG">
            <a:extLst>
              <a:ext uri="{FF2B5EF4-FFF2-40B4-BE49-F238E27FC236}">
                <a16:creationId xmlns:a16="http://schemas.microsoft.com/office/drawing/2014/main" id="{514DFA14-24FA-4FCA-8A0C-A6F4B23C19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431" y="5689959"/>
            <a:ext cx="4667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logo_var02">
            <a:extLst>
              <a:ext uri="{FF2B5EF4-FFF2-40B4-BE49-F238E27FC236}">
                <a16:creationId xmlns:a16="http://schemas.microsoft.com/office/drawing/2014/main" id="{A380C5DF-466C-4FDB-929F-145C34D0B8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049" y="567766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E88B39D-C910-4117-AAAC-716BFA7B325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      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3D77F2-BB19-4144-BB10-D743378207B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66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 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AECD9D-76D0-440B-9F78-BE6D2735A6C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181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               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6BBD78-D49E-4621-9B76-69F60749A79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790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0A22C1-1BC0-4BC4-B4C6-0C4C42AFF24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409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85A9B2-C687-41EB-A5AF-921915ED083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019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6D369B-AA07-4CD9-93FE-AB97316AC70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629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FE3F73-B8FB-46DC-A84C-CC4971B2CE1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238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6" name="Picture 2" descr="Development Cooperation | Embassy of the Czech Republic in Phnom Penh">
            <a:extLst>
              <a:ext uri="{FF2B5EF4-FFF2-40B4-BE49-F238E27FC236}">
                <a16:creationId xmlns:a16="http://schemas.microsoft.com/office/drawing/2014/main" id="{A9B6B485-45DF-4EBE-86DB-B9D859C9C1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757" y="5332946"/>
            <a:ext cx="3304417" cy="91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641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3190-4953-4E26-9CF1-75864FFFB286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AC14-E6BF-4917-8405-28CFE4FD54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81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3190-4953-4E26-9CF1-75864FFFB286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AC14-E6BF-4917-8405-28CFE4FD54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507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3190-4953-4E26-9CF1-75864FFFB286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AC14-E6BF-4917-8405-28CFE4FD54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780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3190-4953-4E26-9CF1-75864FFFB286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AC14-E6BF-4917-8405-28CFE4FD54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431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75" y="0"/>
            <a:ext cx="12188825" cy="4910505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5" y="4915076"/>
            <a:ext cx="12188825" cy="1942924"/>
          </a:xfrm>
          <a:prstGeom prst="rect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9739" y="1051560"/>
            <a:ext cx="10113264" cy="822960"/>
          </a:xfrm>
        </p:spPr>
        <p:txBody>
          <a:bodyPr lIns="91440" tIns="0" rIns="91440" bIns="0" anchor="b">
            <a:noAutofit/>
          </a:bodyPr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attention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9739" y="1874520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3190-4953-4E26-9CF1-75864FFFB286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AC14-E6BF-4917-8405-28CFE4FD5468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2" descr="Development Cooperation | Embassy of the Czech Republic in Phnom Penh">
            <a:extLst>
              <a:ext uri="{FF2B5EF4-FFF2-40B4-BE49-F238E27FC236}">
                <a16:creationId xmlns:a16="http://schemas.microsoft.com/office/drawing/2014/main" id="{505C5932-D9E1-44ED-9B5E-99A569F3C6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218" y="3552288"/>
            <a:ext cx="3304417" cy="91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202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3190-4953-4E26-9CF1-75864FFFB286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AC14-E6BF-4917-8405-28CFE4FD54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371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7.png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F153190-4953-4E26-9CF1-75864FFFB286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04DAC14-E6BF-4917-8405-28CFE4FD5468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10" descr="CZU_logo_var ENG 2">
            <a:extLst>
              <a:ext uri="{FF2B5EF4-FFF2-40B4-BE49-F238E27FC236}">
                <a16:creationId xmlns:a16="http://schemas.microsoft.com/office/drawing/2014/main" id="{DE3377E9-EF71-4797-A644-1F8633E4A9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991" y="5682719"/>
            <a:ext cx="15716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9" descr="BTNAU_Logo">
            <a:extLst>
              <a:ext uri="{FF2B5EF4-FFF2-40B4-BE49-F238E27FC236}">
                <a16:creationId xmlns:a16="http://schemas.microsoft.com/office/drawing/2014/main" id="{8A6056CA-9364-454A-BDDA-3DBF8B7530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257" y="5672182"/>
            <a:ext cx="6286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 SNAU">
            <a:extLst>
              <a:ext uri="{FF2B5EF4-FFF2-40B4-BE49-F238E27FC236}">
                <a16:creationId xmlns:a16="http://schemas.microsoft.com/office/drawing/2014/main" id="{659F0A75-7B03-45F4-A25A-B0F6933A8D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713" y="5672182"/>
            <a:ext cx="6191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CEA188E2-9138-458F-AE14-EA33B30477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080" y="5672182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SAEU_LOGO_final_ENG">
            <a:extLst>
              <a:ext uri="{FF2B5EF4-FFF2-40B4-BE49-F238E27FC236}">
                <a16:creationId xmlns:a16="http://schemas.microsoft.com/office/drawing/2014/main" id="{88EBB78A-3276-47E1-9A28-E60EF7BF8C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850" y="5682719"/>
            <a:ext cx="4667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logo_var02">
            <a:extLst>
              <a:ext uri="{FF2B5EF4-FFF2-40B4-BE49-F238E27FC236}">
                <a16:creationId xmlns:a16="http://schemas.microsoft.com/office/drawing/2014/main" id="{97717181-C788-4325-8BA6-A3DF51BCBA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726" y="5682719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32C22589-886E-4831-A099-69A0915B50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      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2960D9-AEDE-4821-9E85-3DCC53935FB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66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 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84174A-D5F5-4AF4-9CD8-D4371B56DF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181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               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E25036-68EF-4BD2-87A0-5AC0252D2A1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790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850080-6AA1-4D79-8142-25C069CA7DD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409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D3CBA4-D4DB-4F8A-A7D3-E15F22F2C36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019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6C9E076-5CBF-4C16-8A3E-FDD9F167D0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629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FCD10A-982F-495E-B45D-3F5C7CA2FDC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238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8" name="Picture 2" descr="Development Cooperation | Embassy of the Czech Republic in Phnom Penh">
            <a:extLst>
              <a:ext uri="{FF2B5EF4-FFF2-40B4-BE49-F238E27FC236}">
                <a16:creationId xmlns:a16="http://schemas.microsoft.com/office/drawing/2014/main" id="{1A8AF6A1-2806-4EEB-AF58-336F38E2B7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757" y="5332946"/>
            <a:ext cx="3304417" cy="91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96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9" r:id="rId6"/>
    <p:sldLayoutId id="2147483670" r:id="rId7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microsoft.com/en-us/office/record-a-presentation-2570dff5-f81c-40bc-b404-e04e95ffab3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6B568-1FDE-44A6-A436-93891BB449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Student grants for development of local communities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BC7484-4840-4A68-AD56-652F1C362E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0177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C37611-DA7D-4B74-9E5F-3109CE8F8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52C912-5618-402D-96EA-9707692A2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how</a:t>
            </a:r>
            <a:r>
              <a:rPr lang="cs-CZ" dirty="0"/>
              <a:t> to do audio </a:t>
            </a:r>
            <a:r>
              <a:rPr lang="cs-CZ" dirty="0" err="1"/>
              <a:t>presentation</a:t>
            </a:r>
            <a:r>
              <a:rPr lang="cs-CZ" dirty="0"/>
              <a:t>: </a:t>
            </a:r>
          </a:p>
          <a:p>
            <a:r>
              <a:rPr lang="cs-CZ" dirty="0">
                <a:hlinkClick r:id="rId2"/>
              </a:rPr>
              <a:t>https://support.microsoft.com/en-us/office/record-a-presentation-2570dff5-f81c-40bc-b404-e04e95ffab33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4115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3C138D-C4FC-4DE2-AA24-B5E5C377E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4FB7A02-20AE-4DC5-94B4-3108980B251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84875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190</TotalTime>
  <Words>27</Words>
  <Application>Microsoft Office PowerPoint</Application>
  <PresentationFormat>Širokoúhlá obrazovka</PresentationFormat>
  <Paragraphs>3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Retrospect</vt:lpstr>
      <vt:lpstr>Student grants for development of local communities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Jelínek Marek</dc:creator>
  <cp:lastModifiedBy>Roubík Hynek</cp:lastModifiedBy>
  <cp:revision>11</cp:revision>
  <dcterms:created xsi:type="dcterms:W3CDTF">2020-09-15T10:11:19Z</dcterms:created>
  <dcterms:modified xsi:type="dcterms:W3CDTF">2021-11-07T20:40:21Z</dcterms:modified>
</cp:coreProperties>
</file>