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70" r:id="rId9"/>
    <p:sldId id="261" r:id="rId10"/>
    <p:sldId id="259" r:id="rId11"/>
    <p:sldId id="268" r:id="rId12"/>
    <p:sldId id="267" r:id="rId13"/>
    <p:sldId id="258" r:id="rId14"/>
    <p:sldId id="269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59" y="188640"/>
            <a:ext cx="8822037" cy="653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Віртуальний бібліографічний огляд </a:t>
            </a:r>
            <a:br>
              <a:rPr lang="uk-UA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«Все про євроатлантичну інтеграцію України»</a:t>
            </a:r>
            <a:endParaRPr lang="uk-UA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200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298332"/>
            <a:ext cx="3960440" cy="62304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НАТО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Diplomacy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Division. –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Bruxelles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, 2006. – 384 с.</a:t>
            </a:r>
            <a:endParaRPr lang="uk-UA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Включено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витоки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головні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військову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цивільну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структуру НАТО.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Висвітлено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 рамках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участь НАТО у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миротворчих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операціях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розширення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Альянсу,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з ЄС та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міжнародними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організаціями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Україною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Росією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Південно-Східної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Близького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Сходу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8331"/>
            <a:ext cx="4392488" cy="6230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603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0562" y="285728"/>
            <a:ext cx="4388498" cy="64097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Вступ України до НАТО: реалії та перспективи: Матеріали міжнародної конференції (м. Дніпропетровськ, 8 червня 2006 р.)/ За ред. А.І. </a:t>
            </a:r>
            <a:r>
              <a:rPr lang="uk-UA" sz="1400" b="1" dirty="0" err="1">
                <a:latin typeface="Times New Roman" pitchFamily="18" charset="0"/>
                <a:cs typeface="Times New Roman" pitchFamily="18" charset="0"/>
              </a:rPr>
              <a:t>Шевцова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; Регіональний філіал національного ін-ту стратегічних досліджень в м. Дніпропетровську. - Д.: ДФ НІСД, 2006. - 184 с. - К-2 [327/В85].</a:t>
            </a:r>
            <a:r>
              <a:rPr lang="uk-UA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400" dirty="0">
                <a:latin typeface="Times New Roman" pitchFamily="18" charset="0"/>
                <a:cs typeface="Times New Roman" pitchFamily="18" charset="0"/>
              </a:rPr>
            </a:b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       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Збірник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містить матеріали міжнародної конференції "Вступ України в НАТО: реалії та перспективи", яка відбулась 8 червня в м. Дніпропетровські. Під час конференції обговорювались питання суспільного сприйняття вступу України до НАТО, з'ясування причини переважно негативного ставлення до НАТО, пошуку шляхів поліпшення питань, які пов'язані із забезпеченням оперативного об'єктивного і професійного інформування громадян України. Результатом роботи конференції є визначення оптимальних шляхів і методів роз'яснення на регіональному рівні зовнішньополітичних пріоритетів України, взаємопов'язаних із внутрішньополітичними перетвореннями. За підсумками роботи конференції підготовлено дане наукове видання.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5728"/>
            <a:ext cx="4214842" cy="64097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03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321054"/>
            <a:ext cx="4186808" cy="63246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Актуальні проблеми інтеграції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України в 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НАТО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: громадська думка та експертні оцінки [Текст] : зб.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наук.-аналіт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матеріалів. Вип. 4. Ч. 1. /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редкол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.: В. І. Луговий, В. Д.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Бакуменко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, В. М. Князєв та ін. ; за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. ред.: В. П. Горбуліна. - К. : ДП "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Євроатлантикінформ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", 2005. - 224 с. - (Дослідження і розробки у сфері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євроатлантичної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інтеграції України).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 err="1" smtClean="0"/>
              <a:t>Матеріали</a:t>
            </a:r>
            <a:r>
              <a:rPr lang="ru-RU" sz="1600" dirty="0" smtClean="0"/>
              <a:t> </a:t>
            </a:r>
            <a:r>
              <a:rPr lang="ru-RU" sz="1600" dirty="0" err="1" smtClean="0"/>
              <a:t>збірника</a:t>
            </a:r>
            <a:r>
              <a:rPr lang="ru-RU" sz="1600" dirty="0" smtClean="0"/>
              <a:t> </a:t>
            </a:r>
            <a:r>
              <a:rPr lang="ru-RU" sz="1600" dirty="0" err="1" smtClean="0"/>
              <a:t>висвітлюють</a:t>
            </a:r>
            <a:r>
              <a:rPr lang="ru-RU" sz="1600" dirty="0" smtClean="0"/>
              <a:t> </a:t>
            </a:r>
            <a:r>
              <a:rPr lang="ru-RU" sz="1600" dirty="0" err="1" smtClean="0"/>
              <a:t>таке</a:t>
            </a:r>
            <a:r>
              <a:rPr lang="ru-RU" sz="1600" dirty="0" smtClean="0"/>
              <a:t> коло </a:t>
            </a:r>
            <a:r>
              <a:rPr lang="ru-RU" sz="1600" dirty="0" err="1" smtClean="0"/>
              <a:t>питань</a:t>
            </a:r>
            <a:r>
              <a:rPr lang="ru-RU" sz="1600" dirty="0" smtClean="0"/>
              <a:t>: </a:t>
            </a:r>
            <a:r>
              <a:rPr lang="uk-UA" sz="1600" dirty="0" smtClean="0"/>
              <a:t>євроатлантична інтеграція України; вступ України до НАТО</a:t>
            </a:r>
            <a:r>
              <a:rPr lang="ru-RU" sz="1600" dirty="0" smtClean="0"/>
              <a:t>; </a:t>
            </a:r>
            <a:r>
              <a:rPr lang="uk-UA" sz="1600" dirty="0" smtClean="0"/>
              <a:t>військова сфера</a:t>
            </a:r>
            <a:r>
              <a:rPr lang="ru-RU" sz="1600" dirty="0" smtClean="0"/>
              <a:t>; </a:t>
            </a:r>
            <a:r>
              <a:rPr lang="uk-UA" sz="1600" dirty="0" smtClean="0"/>
              <a:t>міжнародний конфлікт.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uk-UA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1054"/>
            <a:ext cx="4392488" cy="63246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57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332656"/>
            <a:ext cx="3682752" cy="6309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Губський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Євроатлантична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інтеграція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/ Б. В.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Губський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; НАН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-т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міжнар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. – К. :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Логос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, 2003. – 328 с.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книзі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висвітлюються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нинішнього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входження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світове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господарство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контексті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поглиблення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глобалізації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світової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економіки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Визначені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чинники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пов'язані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глобалізацією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простору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формують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загрози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економічній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безпеці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Окреслено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перспективи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Європейський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Союз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проаналізовано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сучасний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стан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співробітництва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країнами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Євросоюзу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i="1" dirty="0"/>
              <a:t> </a:t>
            </a:r>
            <a:endParaRPr lang="uk-UA" sz="1400" i="1" dirty="0"/>
          </a:p>
          <a:p>
            <a:pPr marL="0" indent="0">
              <a:buNone/>
            </a:pPr>
            <a:endParaRPr lang="uk-UA" sz="1400" i="1" dirty="0"/>
          </a:p>
          <a:p>
            <a:pPr marL="0" indent="0">
              <a:buNone/>
            </a:pPr>
            <a:endParaRPr lang="uk-UA" sz="1400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6" y="332656"/>
            <a:ext cx="4548580" cy="6309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664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219608"/>
            <a:ext cx="4114800" cy="642950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Брежнєва Т. Євроатлантична інтеграція України: військово-політичні аспекти: Монографія/ Т.Брежнєва, О.Їжак, А.</a:t>
            </a:r>
            <a:r>
              <a:rPr lang="uk-UA" sz="1600" b="1" dirty="0" err="1">
                <a:latin typeface="Times New Roman" pitchFamily="18" charset="0"/>
                <a:cs typeface="Times New Roman" pitchFamily="18" charset="0"/>
              </a:rPr>
              <a:t>Шевцов</a:t>
            </a:r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. - Д.: Пороги, 2003. - 160 с. </a:t>
            </a:r>
          </a:p>
          <a:p>
            <a:pPr marL="0" indent="0" algn="just">
              <a:buNone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      Монографію присвячено проблемам євроатлантичної інтеграції України в контексті глибокої трансформації Організації Північноатлантичного договору. Розкривається сутність прийнятих на Празькому саміті НАТО зобов'язань щодо вдосконалення потенціалів країн-членів НАТО, створення принципово нових Сил реагування НАТО, затвердження нової структури Альянсу, прийняття нових стратегічних концепцій, поглиблення співпраці та партнерства.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Особливу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увагу приділено процедурі вступу до НАТО, базовим критеріям членства. На основі вивчення досвіду приєднання до Альянсу досліджено еволюцію мотивів запрошення нових членів.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6039"/>
            <a:ext cx="4392488" cy="64295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413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332656"/>
            <a:ext cx="3394720" cy="6408712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Україна – НАТО: Безпека через партнерство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ятка користувачу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до Дня створення НАТО (1949))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Івано-Франків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. ОУНБ ім.. І. Франка;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уклад. Н. 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Джус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, О. 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Підгаєцька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uk-UA" sz="4000" b="1" dirty="0" err="1">
                <a:latin typeface="Times New Roman" pitchFamily="18" charset="0"/>
                <a:cs typeface="Times New Roman" pitchFamily="18" charset="0"/>
              </a:rPr>
              <a:t>відп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. за вип.. Л. Бабій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uk-UA" sz="4000" b="1" dirty="0">
                <a:latin typeface="Times New Roman" pitchFamily="18" charset="0"/>
                <a:cs typeface="Times New Roman" pitchFamily="18" charset="0"/>
              </a:rPr>
              <a:t>. – Івано-Франківськ, 2018. – с.</a:t>
            </a:r>
          </a:p>
          <a:p>
            <a:pPr marL="0" indent="0" algn="just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000" dirty="0" err="1" smtClean="0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ятка користувачу «Україна-НАТО: Безпека через партнерство» приурочена до Дня створення НАТО (1949). Співробітництво України з НАТО як один із напрямів без пекової політики нашої держави спрямований на досягнення високих стандартів країн-членів Альянсу, взаємовигідну практичну взаємодію України з Альянсом у подоланні традиційних та нових викликів і загроз, а також на забезпечення належного місця і впливу України в міжнародній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безпековій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системі.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39742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5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 </a:t>
            </a: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40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Підготувала  зав. відділом </a:t>
            </a:r>
            <a:r>
              <a:rPr lang="uk-UA" sz="26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науковаї</a:t>
            </a:r>
            <a:r>
              <a:rPr lang="uk-UA" sz="2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б-ки БНАУ </a:t>
            </a:r>
          </a:p>
          <a:p>
            <a:pPr algn="ctr">
              <a:buNone/>
            </a:pPr>
            <a:r>
              <a:rPr lang="uk-UA" sz="26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Манішевська</a:t>
            </a:r>
            <a:r>
              <a:rPr lang="uk-UA" sz="2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Т.І.</a:t>
            </a:r>
            <a:endParaRPr lang="ru-RU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8064896" cy="662473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дискусійних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залишається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перспектива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можливого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вступу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до НАТО. Курс на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вступ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до Альянсу є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законодавчо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оформленим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відповідним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чином,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спиняє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дебатів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за умов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політичної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нестабільності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політичних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кампаній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призводять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загрози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поглиблення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розбіжностей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суспільстві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закріплення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непорозуміння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	Одна з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головних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причин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низький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обізнаності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громадян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про суть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потенційні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переваги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вступу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до Альянсу.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В той час, коли питання євроатлантичної інтеграції України набирає певної суспільної гостроти, найбільше відчувається значний дефіцит достовірної й доступної для широкого загалу інформації.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            Пропонуємо до Вашої уваги віртуальну виставку книг, присвячену євроатлантичній інтеграції України.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endParaRPr lang="uk-UA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3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6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617869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Кордон, М. В. 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Європейська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євроатлантична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інтеграція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вузів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/ М. В. Кордон.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: ЦУЛ, 2008. – 172 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навчальному посібнику висвітлюється історія створення і розвитку таких організацій, як Європейський Союз і НАТО, розглядається питання співробітництва з ними України, шляхи її інтеграції в європейські та євроатлантичні структури, перспективи набуття членства в Європейському Союзі, світовій організації торгівлі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 НАТО</a:t>
            </a:r>
            <a:r>
              <a:rPr lang="uk-UA" sz="1800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6085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259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404664"/>
            <a:ext cx="4176464" cy="6408712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Євроатлантична інтеграція України: глобальний та регіональний виміри : Збірник аналітичних матеріалів / ІСН ОНУ імені І.І.Мечникова; І.М. Коваль (керівник автор. </a:t>
            </a:r>
            <a:r>
              <a:rPr lang="uk-UA" sz="3700" b="1" dirty="0" err="1">
                <a:latin typeface="Times New Roman" pitchFamily="18" charset="0"/>
                <a:cs typeface="Times New Roman" pitchFamily="18" charset="0"/>
              </a:rPr>
              <a:t>кол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.), С.В. </a:t>
            </a:r>
            <a:r>
              <a:rPr lang="uk-UA" sz="3700" b="1" dirty="0" err="1">
                <a:latin typeface="Times New Roman" pitchFamily="18" charset="0"/>
                <a:cs typeface="Times New Roman" pitchFamily="18" charset="0"/>
              </a:rPr>
              <a:t>Глебов</a:t>
            </a:r>
            <a:r>
              <a:rPr lang="uk-UA" sz="3700" b="1" dirty="0">
                <a:latin typeface="Times New Roman" pitchFamily="18" charset="0"/>
                <a:cs typeface="Times New Roman" pitchFamily="18" charset="0"/>
              </a:rPr>
              <a:t>, В.А. Дубовик та ін.; за ред. 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І.М. Коваля. – Одеса: </a:t>
            </a:r>
            <a:r>
              <a:rPr lang="ru-RU" sz="3700" b="1" dirty="0" err="1">
                <a:latin typeface="Times New Roman" pitchFamily="18" charset="0"/>
                <a:cs typeface="Times New Roman" pitchFamily="18" charset="0"/>
              </a:rPr>
              <a:t>Астропринт</a:t>
            </a:r>
            <a:r>
              <a:rPr lang="ru-RU" sz="3700" b="1" dirty="0">
                <a:latin typeface="Times New Roman" pitchFamily="18" charset="0"/>
                <a:cs typeface="Times New Roman" pitchFamily="18" charset="0"/>
              </a:rPr>
              <a:t>, 2008. – 144 с.</a:t>
            </a:r>
            <a:endParaRPr lang="uk-UA" sz="37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Перший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блок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збірника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присвячено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загальних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глобальної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відбулися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холодної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війни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увага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приділяється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тенденціям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постбіполярної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глобалізації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та,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власне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ролі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євроатлантичного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співтовариства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другому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йдеться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окремий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регіональний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вимір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Дійсно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великий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інтерес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викликає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розгляд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ролі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НАТО у Великому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Чорноморському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регіоні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Нарешті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третя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збірника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розглядає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відносини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нашої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з НАТО,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міркування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тут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суспільної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думки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Одеського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регіону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наведених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вище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098" name="Picture 2" descr="book-ukraine-na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87" y="404664"/>
            <a:ext cx="4376729" cy="6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30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716016" y="404664"/>
            <a:ext cx="3970784" cy="619268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Вступ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до НАТО –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стратегічний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uk-UA" sz="3500" b="1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uk-UA" sz="35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ред. О. І.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Соскіна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. – К.: Вид-во „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трансформації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”, 2008. – 192 с.</a:t>
            </a:r>
            <a:endParaRPr lang="uk-UA" sz="35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У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науково-методологічно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виданні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вміщено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„Модель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центрів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регіонах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” та „Модель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громадської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думки з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розроблені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Інститутом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трансформації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Книга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наукове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методологічне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практичне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 Вона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дозволяє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об’єднати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потенціал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місцевої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науковців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освітян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громадських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діячів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регіонах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інформаційно-просвітницьких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з метою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просування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ідеї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err="1">
                <a:latin typeface="Times New Roman" pitchFamily="18" charset="0"/>
                <a:cs typeface="Times New Roman" pitchFamily="18" charset="0"/>
              </a:rPr>
              <a:t>прихильників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67" y="404664"/>
            <a:ext cx="4435064" cy="59766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810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1" y="260648"/>
            <a:ext cx="3960441" cy="6411111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uk-UA" sz="3400" b="1" dirty="0">
                <a:latin typeface="Times New Roman" pitchFamily="18" charset="0"/>
                <a:cs typeface="Times New Roman" pitchFamily="18" charset="0"/>
              </a:rPr>
              <a:t>Партнерство заради безпеки: досвід країн НАТО та українська перспектива / За загальною ред. О. І. Соскіна. – К.: Видавництво </a:t>
            </a:r>
            <a:r>
              <a:rPr lang="uk-UA" sz="3400" b="1" dirty="0" smtClean="0">
                <a:latin typeface="Times New Roman" pitchFamily="18" charset="0"/>
                <a:cs typeface="Times New Roman" pitchFamily="18" charset="0"/>
              </a:rPr>
              <a:t>«Інститут трансформації суспільства», 2007</a:t>
            </a:r>
            <a:r>
              <a:rPr lang="uk-UA" sz="3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900" b="1" dirty="0">
                <a:latin typeface="Times New Roman" pitchFamily="18" charset="0"/>
                <a:cs typeface="Times New Roman" pitchFamily="18" charset="0"/>
              </a:rPr>
              <a:t>– 336 с.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>
                <a:latin typeface="Times New Roman" pitchFamily="18" charset="0"/>
                <a:cs typeface="Times New Roman" pitchFamily="18" charset="0"/>
              </a:rPr>
            </a:br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основу колективної монографії покладені статті та виступи учасників інтерактивних семінарів і круглих столів, які організував та провів у регіонах України Інститут трансформації суспільства впродовж восьми років (2000–2007) за тематикою євроатлантичної інтеграції нашої держави.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Видання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здійснено з метою переконання українських громадян у доцільності вступу України до НАТО та аналізу досвіду країн Альянсу, що засвідчує важливість такого кроку для безпеки та розвитку держави. Книга має наукове, практичне і методологічне значення.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Вона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буде в нагоді керівникам владних органів України, представникам дипломатичного корпусу, вітчизняним і зарубіжним експертам та вченим, викладачам і студентам вищих навчальних закладів, широкому колу громадян, яких хвилює доля України.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608511" cy="6411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97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332656"/>
            <a:ext cx="4032448" cy="619268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НАТО в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реалії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домисли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 /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центр з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; Т-во "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; Наук.-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дослід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. центр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правової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інформатики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Акад.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наук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/ С.В. Кондратюк (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підгот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.). — К. : Т-во "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2007. — 24 с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даному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науково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-популярному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виданні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надано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"база НАТО", 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НАТО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частині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закордонного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базування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військ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країн-членів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Альянсу.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Розрахована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широке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коло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читачів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фахової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освітянської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бажають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особисту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євроатлантичного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 descr="20 - 004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299"/>
            <a:ext cx="4680520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717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7920" y="692696"/>
            <a:ext cx="4096568" cy="54334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Україна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- НАТО: "за" та "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". - К.: Т-во "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2007. - 24 с.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      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даному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науково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-популярному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виданні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надано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короткий, 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можливістю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максимально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об’єктивний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позитивних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негативних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сторін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євроатлантичного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курсу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1" y="403764"/>
            <a:ext cx="4415369" cy="5905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603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332656"/>
            <a:ext cx="3888432" cy="612068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Укра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– НАТО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запитаннях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відповідях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/ В. І. Абрамов, О. Ф.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Деменко, П. О.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Демчук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П. В.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Каленко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Черкаси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Відлуння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-Плюс, 2006. –55 с.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Підготовлене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колективом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актуальним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огляду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недостатню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поінформованість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 проблем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євроатлантичної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інтеграції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і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необхідності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положень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Універсалу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Національної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Єдності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популярній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викладені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принципові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сутності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НАТО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як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міжнародної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історичних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умов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трансформації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часу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Дається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характеристика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етапів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відносин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Україною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і НАТО,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взаємовигідної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співпраці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перспектив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69" r="51681" b="54209"/>
          <a:stretch/>
        </p:blipFill>
        <p:spPr bwMode="auto">
          <a:xfrm>
            <a:off x="274613" y="189031"/>
            <a:ext cx="4513411" cy="626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5771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434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Віртуальний бібліографічний огляд  «Все про євроатлантичну інтеграцію України»</vt:lpstr>
      <vt:lpstr>Слайд 2</vt:lpstr>
      <vt:lpstr>Кордон, М. В. Європейська та євроатлантична інтеграція України : навч. посіб. для студ. вузів / М. В. Кордон. – Київ : ЦУЛ, 2008. – 172 с.   У навчальному посібнику висвітлюється історія створення і розвитку таких організацій, як Європейський Союз і НАТО, розглядається питання співробітництва з ними України, шляхи її інтеграції в європейські та євроатлантичні структури, перспективи набуття членства в Європейському Союзі, світовій організації торгівлі та НАТО.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Євроатлантична інтеграція України</dc:title>
  <dc:creator>саша</dc:creator>
  <cp:lastModifiedBy>User</cp:lastModifiedBy>
  <cp:revision>32</cp:revision>
  <dcterms:created xsi:type="dcterms:W3CDTF">2018-05-13T10:27:09Z</dcterms:created>
  <dcterms:modified xsi:type="dcterms:W3CDTF">2018-05-17T05:49:31Z</dcterms:modified>
</cp:coreProperties>
</file>