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0" r:id="rId2"/>
    <p:sldId id="258" r:id="rId3"/>
    <p:sldId id="256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732" y="23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000108"/>
            <a:ext cx="7651530" cy="2857520"/>
          </a:xfrm>
        </p:spPr>
        <p:txBody>
          <a:bodyPr>
            <a:prstTxWarp prst="textPlain">
              <a:avLst/>
            </a:prstTxWarp>
            <a:noAutofit/>
            <a:scene3d>
              <a:camera prst="obliqueTopLef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r>
              <a:rPr lang="uk-UA" sz="4000" cap="none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Навчально методичні видання викладачів кафедри терапії та клінічної діагностики</a:t>
            </a:r>
            <a:endParaRPr lang="ru-RU" sz="4000" cap="none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 descr="20171123_090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4000504"/>
            <a:ext cx="4429124" cy="2491382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695878">
            <a:off x="631058" y="729690"/>
            <a:ext cx="1796630" cy="236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305357">
            <a:off x="6241248" y="453573"/>
            <a:ext cx="2202419" cy="273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14291"/>
            <a:ext cx="242889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perspectiveRelaxedModerately"/>
            <a:lightRig rig="threePt" dir="t"/>
          </a:scene3d>
          <a:sp3d>
            <a:bevelT/>
          </a:sp3d>
        </p:spPr>
      </p:pic>
      <p:pic>
        <p:nvPicPr>
          <p:cNvPr id="5" name="Рисунок 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3071810"/>
            <a:ext cx="2357453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6" name="Рисунок 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3143248"/>
            <a:ext cx="2214578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федра терапії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18"/>
            <a:ext cx="7431087" cy="4591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/>
          <a:srcRect r="-2407" b="30058"/>
          <a:stretch>
            <a:fillRect/>
          </a:stretch>
        </p:blipFill>
        <p:spPr>
          <a:xfrm rot="882958">
            <a:off x="6419410" y="502288"/>
            <a:ext cx="2092912" cy="300391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3"/>
          <a:srcRect b="32865"/>
          <a:stretch>
            <a:fillRect/>
          </a:stretch>
        </p:blipFill>
        <p:spPr>
          <a:xfrm rot="21006172">
            <a:off x="958760" y="366424"/>
            <a:ext cx="2031710" cy="301990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4"/>
          <a:srcRect b="31546"/>
          <a:stretch>
            <a:fillRect/>
          </a:stretch>
        </p:blipFill>
        <p:spPr>
          <a:xfrm rot="20924944">
            <a:off x="1419711" y="3518337"/>
            <a:ext cx="2108668" cy="28224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5"/>
          <a:srcRect b="30228"/>
          <a:stretch>
            <a:fillRect/>
          </a:stretch>
        </p:blipFill>
        <p:spPr>
          <a:xfrm rot="1016462">
            <a:off x="5594793" y="3533992"/>
            <a:ext cx="2136965" cy="29254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86108">
            <a:off x="3766047" y="1038040"/>
            <a:ext cx="2397723" cy="305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1376872">
            <a:off x="1880559" y="962365"/>
            <a:ext cx="2280990" cy="314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2" name="Рисунок 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0949953">
            <a:off x="187529" y="1260024"/>
            <a:ext cx="2316609" cy="328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3" name="Рисунок 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1124777">
            <a:off x="5824107" y="1036007"/>
            <a:ext cx="2543475" cy="368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 rot="454245">
            <a:off x="4982732" y="1063262"/>
            <a:ext cx="3455605" cy="451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799579">
            <a:off x="895724" y="1248513"/>
            <a:ext cx="3290893" cy="443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1207200">
            <a:off x="179411" y="770666"/>
            <a:ext cx="242889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571480"/>
            <a:ext cx="228601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323018">
            <a:off x="6322485" y="396585"/>
            <a:ext cx="2536235" cy="368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571480"/>
            <a:ext cx="221457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0"/>
            <a:ext cx="228601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RelaxedModerately"/>
            <a:lightRig rig="threePt" dir="t"/>
          </a:scene3d>
          <a:sp3d>
            <a:bevelT/>
          </a:sp3d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67290">
            <a:off x="5201458" y="558308"/>
            <a:ext cx="2050883" cy="241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2" name="Рисунок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97708">
            <a:off x="409055" y="937488"/>
            <a:ext cx="1997120" cy="247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4" name="Рисунок 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33120">
            <a:off x="6943532" y="1034381"/>
            <a:ext cx="1972109" cy="262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5" name="Рисунок 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89030">
            <a:off x="1671884" y="379742"/>
            <a:ext cx="1864369" cy="228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1026" name="Picture 2" descr="C:\Users\1\Pictures\Новая папка\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364906">
            <a:off x="1481793" y="3456661"/>
            <a:ext cx="2332781" cy="27573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pic>
        <p:nvPicPr>
          <p:cNvPr id="1027" name="Picture 3" descr="C:\Users\1\Pictures\Новая папка\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673553">
            <a:off x="4183423" y="3311071"/>
            <a:ext cx="2000264" cy="280978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0605650">
            <a:off x="693421" y="1184200"/>
            <a:ext cx="3394054" cy="412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257648">
            <a:off x="4699439" y="781545"/>
            <a:ext cx="3205169" cy="450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561476">
            <a:off x="4500562" y="857232"/>
            <a:ext cx="3533782" cy="422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2" name="Рисунок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470897">
            <a:off x="991525" y="663072"/>
            <a:ext cx="3000396" cy="398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142984"/>
            <a:ext cx="3648084" cy="440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85860"/>
            <a:ext cx="285752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198</TotalTime>
  <Words>9</Words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Навчально методичні видання викладачів кафедри терапії та клінічної діагностики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21</cp:revision>
  <dcterms:created xsi:type="dcterms:W3CDTF">2017-11-23T07:06:23Z</dcterms:created>
  <dcterms:modified xsi:type="dcterms:W3CDTF">2017-11-29T12:40:00Z</dcterms:modified>
</cp:coreProperties>
</file>