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3" r:id="rId3"/>
    <p:sldId id="257" r:id="rId4"/>
    <p:sldId id="264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_________Microsoft_Office_Word5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_________Microsoft_Office_Word7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mtClean="0"/>
              <a:t>Віртуальна виставка</a:t>
            </a:r>
            <a:br>
              <a:rPr lang="uk-UA" smtClean="0"/>
            </a:br>
            <a:r>
              <a:rPr lang="uk-UA" smtClean="0"/>
              <a:t>нової літератури 2018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фото кни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294493" cy="4473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smtClean="0"/>
              <a:t>Фармакологія</a:t>
            </a:r>
            <a:endParaRPr lang="ru-RU" sz="960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uk-UA" sz="1400" smtClean="0"/>
              <a:t>Хмельницький Г.О. Ветеринарна фармакологія: підручник / Г.О. Хмельницький, В.Б. Духницький. – Київ: “Компринт”,2017. – 571 с.</a:t>
            </a:r>
          </a:p>
          <a:p>
            <a:pPr marL="2335213" indent="-2335213"/>
            <a:r>
              <a:rPr lang="uk-UA" sz="1400" smtClean="0"/>
              <a:t>Описано фармакодинамику, фармакокінетику та біотрансформацію діючих речовин в організмі тварин, форми випуску, показання та протипоказання до застосування, шляхи введення в організм, мінімальні та максимальні терапевтичні дози препаратів для тварин різних видів.</a:t>
            </a:r>
            <a:endParaRPr lang="ru-RU" sz="1400" smtClean="0"/>
          </a:p>
          <a:p>
            <a:endParaRPr lang="uk-UA" sz="140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uk-UA" sz="1400" smtClean="0"/>
              <a:t>Клінічні дослідження ветеринарних препаратів та кормових добавок / за ред. І.Я. Коцюмбаса. – Львів: ТОВ “ Видавничий дім “САМ”, 2013. – 252 с.</a:t>
            </a:r>
          </a:p>
          <a:p>
            <a:pPr marL="1792288" indent="-1792288"/>
            <a:r>
              <a:rPr lang="uk-UA" sz="1400" smtClean="0"/>
              <a:t>У монографії висвітлюються найважливіші етапи клінічних випробувань ветеринарних препаратів та дослідження ефективності кормових добавок на основі запровадження досвіду світової практики, а також вимог законодавства України.</a:t>
            </a:r>
            <a:endParaRPr lang="ru-RU" sz="140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-1571668" y="3143248"/>
          <a:ext cx="4084198" cy="2928958"/>
        </p:xfrm>
        <a:graphic>
          <a:graphicData uri="http://schemas.openxmlformats.org/presentationml/2006/ole">
            <p:oleObj spid="_x0000_s20482" name="Документ" r:id="rId3" imgW="11825060" imgH="7446096" progId="Word.Document.12">
              <p:embed/>
            </p:oleObj>
          </a:graphicData>
        </a:graphic>
      </p:graphicFrame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214686"/>
            <a:ext cx="157163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smtClean="0"/>
              <a:t>Паразитологія</a:t>
            </a:r>
            <a:endParaRPr lang="ru-RU" sz="960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1400" smtClean="0"/>
              <a:t>Токсокароз собак і котів: навчальний посібник / Т.І. Бахур, А.А. Антіпов, В.П. Гончаренко, Л.М. Соловйова. – Біла Церква, 2018. – 54 с.</a:t>
            </a:r>
          </a:p>
          <a:p>
            <a:pPr marL="1976438" indent="-1976438"/>
            <a:r>
              <a:rPr lang="uk-UA" sz="1400" smtClean="0"/>
              <a:t>Навчальний посібник містить дані про: особливості морфології та біології збудників токсокарозу; поширеність захворювання; стадії розвитку яєць збудника до досягнення ними інвазійності; сучасні методи діагностики кишкового та вісцерального токсокарозу; клінічні ознаки та патогенез інвазії.</a:t>
            </a:r>
            <a:endParaRPr lang="ru-RU" sz="140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55600" indent="-355600"/>
            <a:r>
              <a:rPr lang="uk-UA" sz="1400" smtClean="0"/>
              <a:t>Дирофіляріоз: навчальний посібник / Л.М. Соловйова, Л.М. Артеменко, А.А. Антіпов, Т.І. Бахур. – Біла Церква, 2018. – 56 с.</a:t>
            </a:r>
          </a:p>
          <a:p>
            <a:pPr marL="1968500" indent="-177800"/>
            <a:r>
              <a:rPr lang="uk-UA" sz="1400" smtClean="0"/>
              <a:t>Навчальний посібник містить дані про особливості морфології та біології збудників дирофіляріозу, поширення захворювання, клінічного перебігу у тварин та людини, патологоанатомічних змін, методів діагностики, лікування та профілактики.</a:t>
            </a:r>
            <a:endParaRPr lang="ru-RU" sz="140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-2857552" y="2357430"/>
          <a:ext cx="5400843" cy="3336924"/>
        </p:xfrm>
        <a:graphic>
          <a:graphicData uri="http://schemas.openxmlformats.org/presentationml/2006/ole">
            <p:oleObj spid="_x0000_s26626" name="Документ" r:id="rId3" imgW="11825060" imgH="7027226" progId="Word.Document.12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1285852" y="2357430"/>
          <a:ext cx="5290865" cy="3286135"/>
        </p:xfrm>
        <a:graphic>
          <a:graphicData uri="http://schemas.openxmlformats.org/presentationml/2006/ole">
            <p:oleObj spid="_x0000_s26627" name="Документ" r:id="rId4" imgW="11825060" imgH="720931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smtClean="0"/>
              <a:t>Хірургія</a:t>
            </a:r>
            <a:endParaRPr lang="ru-RU" sz="960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-71438"/>
            <a:r>
              <a:rPr lang="uk-UA" sz="1400" smtClean="0"/>
              <a:t>Ортопедія коней: посібник / Д.В. Сарбаш, М.В. Рубленко, О.В. Кантемир та ін. – Харків: ХДЗВА, 2018. – 194 с.</a:t>
            </a:r>
          </a:p>
          <a:p>
            <a:pPr marL="1976438" indent="0"/>
            <a:r>
              <a:rPr lang="uk-UA" sz="1400" smtClean="0"/>
              <a:t>У посібнику в доступній формі висвітлені питання щодо фіксації і транквілізації коней, знеболювання дистального відділу кінцівок і техніки виконання блокад на кінцівках. Особлива увага приділена виготовленню підків різного призначення, підковуванню коней, деформаціям і хворобам копит. </a:t>
            </a:r>
            <a:endParaRPr lang="ru-RU" sz="140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1400" smtClean="0"/>
              <a:t>Офтальмологія собак і котів: навч.-практ. посіб. / О.Ф. Петренко, О.О. Петренко, В.С. Чухно, В.С. Петренко. – Київ:”Наук. світ”, 2010. – 215 с.</a:t>
            </a:r>
          </a:p>
          <a:p>
            <a:pPr marL="1968500" indent="0"/>
            <a:r>
              <a:rPr lang="uk-UA" sz="1400" smtClean="0"/>
              <a:t>У навчально-практичному  посібнику викладено анатомогістологічну структуру та функції органа зору собак і котів. Значну увагу приділено сучасним методам дослідження різних анатомічних структур ока для постановки правильного діагнозу.</a:t>
            </a:r>
            <a:endParaRPr lang="ru-RU" sz="140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-3000428" y="2428868"/>
          <a:ext cx="5502230" cy="3309935"/>
        </p:xfrm>
        <a:graphic>
          <a:graphicData uri="http://schemas.openxmlformats.org/presentationml/2006/ole">
            <p:oleObj spid="_x0000_s27650" name="Документ" r:id="rId3" imgW="11825060" imgH="7112871" progId="Word.Document.12">
              <p:embed/>
            </p:oleObj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1785918" y="2500306"/>
          <a:ext cx="4884710" cy="3305172"/>
        </p:xfrm>
        <a:graphic>
          <a:graphicData uri="http://schemas.openxmlformats.org/presentationml/2006/ole">
            <p:oleObj spid="_x0000_s27651" name="Документ" r:id="rId4" imgW="11825060" imgH="710351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smtClean="0"/>
              <a:t>Акушерство</a:t>
            </a:r>
            <a:endParaRPr lang="ru-RU" sz="96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8588" indent="3175"/>
            <a:endParaRPr lang="uk-UA" sz="1400" smtClean="0"/>
          </a:p>
          <a:p>
            <a:pPr marL="3938588" indent="3175"/>
            <a:r>
              <a:rPr lang="uk-UA" sz="1400" smtClean="0"/>
              <a:t> Фізіологія та патологія розмноження дрібних тварин: навч. посіб. / А.В. Березовський, М.І. Харенко, С.П.  Хомин та ін. – Житомир:”Полісся”, 2017. – 392 с.</a:t>
            </a:r>
          </a:p>
          <a:p>
            <a:pPr marL="3938588" indent="3175"/>
            <a:endParaRPr lang="uk-UA" sz="1400" smtClean="0"/>
          </a:p>
          <a:p>
            <a:pPr marL="3938588" indent="3175"/>
            <a:r>
              <a:rPr lang="uk-UA" sz="1400" smtClean="0"/>
              <a:t>У книзі висвітлені питання акушерства, гінекології та андрології дрібних тварин, які слід розглядати як оригінальне і друге видання в умовах України. У цьому навчальному посібнику автори прагнули узагальнити і висвітлити основні програмні, теоретичні і практичні питання ветеринарного акушерства, гінекології та андрології дрібних тварин на рівні раніше отриманних та сучасних досягнень вітчизняної і зарубіжної біологічної, ветеринарної та зоотехнічної науки, включаючи особисті наукові дослідження та наукові розробки, які були отримані авторами за останні роки.</a:t>
            </a:r>
            <a:endParaRPr lang="ru-RU" sz="140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2625725" cy="399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smtClean="0"/>
              <a:t>Хвороби коней</a:t>
            </a:r>
            <a:endParaRPr lang="ru-RU" sz="96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41763" indent="-3756025"/>
            <a:endParaRPr lang="uk-UA" sz="1400" smtClean="0"/>
          </a:p>
          <a:p>
            <a:pPr marL="3941763" indent="-3756025"/>
            <a:r>
              <a:rPr lang="uk-UA" sz="1400" smtClean="0"/>
              <a:t>Хвороби коней : довідник / А.Ф. Ображей, З.С. Клестова, І.В. Белендик, А.П. Старчеус. – Київ: Альфа-стевія, 2013. – 200 с.</a:t>
            </a:r>
          </a:p>
          <a:p>
            <a:pPr marL="3941763" indent="-3756025"/>
            <a:endParaRPr lang="uk-UA" sz="1400" smtClean="0"/>
          </a:p>
          <a:p>
            <a:pPr marL="3941763" indent="-3756025"/>
            <a:r>
              <a:rPr lang="uk-UA" sz="1400" smtClean="0"/>
              <a:t>В довіднику коротко викладені відомості про хвороби коней як інфекційної етіології, так і про ті, що спричинені іншими факторами. Представлена інформація щодо симптомів, особливостей перебігу захворювань, чинників, що їх спричиняють, та заходів боротьби з ними, а також щодо діагностики хвороб, рекомендацій з профілактики та лікування ( без назв конкретних засобів, щоб рекламувати виробників). Видання призначене для ветеринарних фахівців, аспірантів і студентів відповідної спеціалізації, зоотехніків, що працюють з кіньми.</a:t>
            </a:r>
            <a:endParaRPr lang="ru-RU" sz="140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66843"/>
            <a:ext cx="3719516" cy="539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800" smtClean="0"/>
              <a:t>Станіслав Рудик</a:t>
            </a:r>
            <a:endParaRPr lang="ru-RU" sz="880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1400" smtClean="0"/>
              <a:t>Рудик С. Завжди перші / С. Рудик. – Київ: НУБіП, 2010. – 229 с.</a:t>
            </a:r>
          </a:p>
          <a:p>
            <a:pPr marL="1976438" indent="0"/>
            <a:r>
              <a:rPr lang="uk-UA" sz="1400" smtClean="0"/>
              <a:t>Подана дев</a:t>
            </a:r>
            <a:r>
              <a:rPr lang="en-US" sz="1400" smtClean="0"/>
              <a:t>’</a:t>
            </a:r>
            <a:r>
              <a:rPr lang="uk-UA" sz="1400" smtClean="0"/>
              <a:t>яносторічна історія кафедри анатомії тварин імені академіка В.Г. Касьяненка Національного університету біоресурсів і природокористування України. Особлива увага приділена становленню кафедри, робота ії у період лихоліття, роки відбудови та міжнародного визнання.</a:t>
            </a:r>
            <a:endParaRPr lang="ru-RU" sz="140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1400" smtClean="0"/>
              <a:t>Рудик С. Алжирія ( Країна сироко та блакитного неба ). – Київ: АН ВШ України, 2005. – 156 с.</a:t>
            </a:r>
          </a:p>
          <a:p>
            <a:pPr marL="1976438" indent="0"/>
            <a:r>
              <a:rPr lang="uk-UA" sz="1400" smtClean="0"/>
              <a:t>Книга відомого анатома, історика, публіциста, мандрівника Станіслава Рудика присвячена африканській країні Алжирії, у якій він прожив три роки, проїхавши країну із сходу на захід, із півночі на південь. У книзі дуже доступно і цікаво подається історія країни, розповідається про життя різних племен, аналізуються економічні перемоги.</a:t>
            </a:r>
            <a:endParaRPr lang="ru-RU" sz="140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143116"/>
            <a:ext cx="2214578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285992"/>
            <a:ext cx="2214578" cy="349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5869006"/>
          </a:xfrm>
        </p:spPr>
        <p:txBody>
          <a:bodyPr>
            <a:normAutofit/>
          </a:bodyPr>
          <a:lstStyle/>
          <a:p>
            <a:r>
              <a:rPr lang="uk-UA" sz="6600" smtClean="0"/>
              <a:t>Чекаємо</a:t>
            </a:r>
            <a:br>
              <a:rPr lang="uk-UA" sz="6600" smtClean="0"/>
            </a:br>
            <a:r>
              <a:rPr lang="uk-UA" sz="6600" smtClean="0"/>
              <a:t/>
            </a:r>
            <a:br>
              <a:rPr lang="uk-UA" sz="6600" smtClean="0"/>
            </a:br>
            <a:r>
              <a:rPr lang="uk-UA" sz="6600" smtClean="0"/>
              <a:t>Вас</a:t>
            </a:r>
            <a:br>
              <a:rPr lang="uk-UA" sz="6600" smtClean="0"/>
            </a:br>
            <a:r>
              <a:rPr lang="uk-UA" sz="6600" smtClean="0"/>
              <a:t/>
            </a:r>
            <a:br>
              <a:rPr lang="uk-UA" sz="6600" smtClean="0"/>
            </a:br>
            <a:r>
              <a:rPr lang="uk-UA" sz="6600" smtClean="0"/>
              <a:t>в бібліотеці !!!</a:t>
            </a:r>
            <a:endParaRPr lang="ru-RU" sz="6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smtClean="0"/>
              <a:t>Наукова </a:t>
            </a:r>
            <a:br>
              <a:rPr lang="uk-UA" sz="4000" smtClean="0"/>
            </a:br>
            <a:r>
              <a:rPr lang="uk-UA" sz="4000" smtClean="0"/>
              <a:t>школа</a:t>
            </a:r>
            <a:endParaRPr lang="ru-RU" sz="40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sz="1400" smtClean="0"/>
          </a:p>
          <a:p>
            <a:endParaRPr lang="uk-UA" sz="1400" smtClean="0"/>
          </a:p>
          <a:p>
            <a:endParaRPr lang="uk-UA" sz="1400" smtClean="0"/>
          </a:p>
          <a:p>
            <a:endParaRPr lang="uk-UA" sz="1400" smtClean="0"/>
          </a:p>
          <a:p>
            <a:r>
              <a:rPr lang="uk-UA" sz="1400" smtClean="0"/>
              <a:t>Наукова школа діагностів і терапевтів України / А.С. Даниленко, Г.Г. Харута, В.М. Власенко. – Біла Церква, 2010. – 12 с.</a:t>
            </a:r>
          </a:p>
          <a:p>
            <a:endParaRPr lang="uk-UA" sz="1400" smtClean="0"/>
          </a:p>
          <a:p>
            <a:endParaRPr lang="uk-UA" sz="1400" smtClean="0"/>
          </a:p>
          <a:p>
            <a:r>
              <a:rPr lang="uk-UA" sz="1400" smtClean="0"/>
              <a:t>Висвітлені основні шляхи становлення, розвитку та перспективи наукової школи діагностів і терапевтів України, започаткованої доктором ветеринарних наук, професором, академіком НААН України Левченком В.І.</a:t>
            </a:r>
            <a:endParaRPr lang="ru-RU" sz="14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256">
            <a:off x="642910" y="1643050"/>
            <a:ext cx="1557331" cy="230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214686"/>
            <a:ext cx="2033584" cy="320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smtClean="0"/>
              <a:t>Основи</a:t>
            </a:r>
            <a:br>
              <a:rPr lang="uk-UA" sz="2800" smtClean="0"/>
            </a:br>
            <a:r>
              <a:rPr lang="uk-UA" sz="2800" smtClean="0"/>
              <a:t>наукових</a:t>
            </a:r>
            <a:br>
              <a:rPr lang="uk-UA" sz="2800" smtClean="0"/>
            </a:br>
            <a:r>
              <a:rPr lang="uk-UA" sz="2800" smtClean="0"/>
              <a:t>досліджень</a:t>
            </a:r>
            <a:endParaRPr lang="ru-RU" sz="28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r>
              <a:rPr lang="uk-UA" smtClean="0"/>
              <a:t>Андрійчук В.Г. Основи наукових досліджень в агробізнесі: навч. посібник / В.Г. Андрійчук. – Київ: КНЕУ, 2018. – 491 с.</a:t>
            </a:r>
          </a:p>
          <a:p>
            <a:r>
              <a:rPr lang="uk-UA" smtClean="0"/>
              <a:t>У навчальному посібнику викладено основоположні поняття про науку і наукові дослідження, розкрито сутнісний аспект методології, методу і прийомів дослідження, розкрито підходи до побудови стркутури наукових праць різних рівнів і змістовне наповнення їх складників, детально розглянуто спеціальні методи економічних досліджень і на численних прикладах показано їх практичне застосування для розв</a:t>
            </a:r>
            <a:r>
              <a:rPr lang="en-US" smtClean="0"/>
              <a:t>’</a:t>
            </a:r>
            <a:r>
              <a:rPr lang="uk-UA" smtClean="0"/>
              <a:t>язання наукових і прикладних завдань в агробізнесі.</a:t>
            </a:r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571604" y="1500174"/>
          <a:ext cx="6096000" cy="3795712"/>
        </p:xfrm>
        <a:graphic>
          <a:graphicData uri="http://schemas.openxmlformats.org/presentationml/2006/ole">
            <p:oleObj spid="_x0000_s4099" name="Документ" r:id="rId3" imgW="11825060" imgH="736368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smtClean="0"/>
              <a:t>Мікробіологія</a:t>
            </a:r>
            <a:endParaRPr lang="ru-RU" sz="36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uk-UA" smtClean="0"/>
          </a:p>
          <a:p>
            <a:endParaRPr lang="uk-UA" smtClean="0"/>
          </a:p>
          <a:p>
            <a:r>
              <a:rPr lang="uk-UA" smtClean="0"/>
              <a:t>Украинская коллекция микроорганизмов: каталог культур / под ред. В.С. Подгорского, О.И. Коцофляк, Е.А. Киприановой, О.Р. Гвоздяк. – Киев: “Наукова думка”, 2007. – 270 с.</a:t>
            </a:r>
          </a:p>
          <a:p>
            <a:endParaRPr lang="uk-UA" smtClean="0"/>
          </a:p>
          <a:p>
            <a:r>
              <a:rPr lang="uk-UA" smtClean="0"/>
              <a:t>Издание включает более 1500 штаммов микроорганизмов, среди них свыше 1000 типовых, референтных и промышленно ценных культур. Значительное внимание уделено микроорганизмам-продуцентам биологически активных веществ и их использованию в различных областях биотехнологии.</a:t>
            </a:r>
            <a:endParaRPr lang="ru-RU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524000" y="1408113"/>
          <a:ext cx="6096000" cy="4040187"/>
        </p:xfrm>
        <a:graphic>
          <a:graphicData uri="http://schemas.openxmlformats.org/presentationml/2006/ole">
            <p:oleObj spid="_x0000_s19458" name="Документ" r:id="rId3" imgW="11825060" imgH="783653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smtClean="0"/>
              <a:t>Біологічна        безпека</a:t>
            </a:r>
            <a:endParaRPr lang="ru-RU" sz="40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  <a:p>
            <a:r>
              <a:rPr lang="uk-UA" sz="1400" smtClean="0"/>
              <a:t>Проблеми</a:t>
            </a:r>
            <a:r>
              <a:rPr lang="uk-UA" smtClean="0"/>
              <a:t> </a:t>
            </a:r>
            <a:r>
              <a:rPr lang="uk-UA" sz="1400" smtClean="0"/>
              <a:t>біологічної безпеки та біологічного захисту у ветеринарній медицині та біотехнології / Б.Т. Стегній, А.П. Герілович, І.І. Ібатуллін та ін. – Харків: “НТМТ”, 2013. – 414 с.</a:t>
            </a:r>
          </a:p>
          <a:p>
            <a:endParaRPr lang="uk-UA" sz="1400" smtClean="0"/>
          </a:p>
          <a:p>
            <a:r>
              <a:rPr lang="uk-UA" sz="1400" smtClean="0"/>
              <a:t>Представлена монографія с узагальненням накопиченого досвіду з проблем біологічної безпеки у ветеринарній медицині та біотехнології. Вона охоплює питання класів патогенності мікроорганізмів, класів захищених приміщень та питання оцінки ризиків біологічної природи, а також проблему безпечного використання технологій рекомбінантних ДНК, описує керівні принципи щодо введення в експлуатацію та сертифікації лабораторій, пристосованих для робіт зі збудниками інфекційних хвороб тварин. У ньому викладені загальні принципи забезпечення біологічної безпеки та останні міжнародні правила перевезення інфекційних речовин. У посібнику також наводяться матеріали з безпеки в медичних лабораторіях, які вже були опубліковані ВООЗ раніше.</a:t>
            </a:r>
            <a:endParaRPr lang="ru-RU" sz="14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14554"/>
            <a:ext cx="185258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smtClean="0"/>
              <a:t>Гігієна </a:t>
            </a:r>
            <a:br>
              <a:rPr lang="uk-UA" sz="4000" smtClean="0"/>
            </a:br>
            <a:r>
              <a:rPr lang="uk-UA" sz="4000" smtClean="0"/>
              <a:t>грибів</a:t>
            </a:r>
            <a:endParaRPr lang="ru-RU" sz="400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046827" y="273050"/>
            <a:ext cx="4168196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uk-UA" smtClean="0"/>
              <a:t>Гігієна грибів і продуктів їх переробки: навч. посіб. / Н.М. Богатко, Н.В. Букалова, І.В. Яценко та ін. – Біла Церква: ТОВ “Білоцерківдрук”, 2018. – 200 с.</a:t>
            </a:r>
          </a:p>
          <a:p>
            <a:r>
              <a:rPr lang="uk-UA" smtClean="0"/>
              <a:t>У навчальному посібнику висвітлені новітні питання гігієни грибів дикорослих та культивованих. Важливе місце відводиться питанням санітарних заходів та гігієнічним вимогам, спрямованих на збереження якості, забезпечення безпечності й придатності для споживання, а також контролю ризиків на всіх етапах вирощування, виробництва, переробки, транспортування, приймання, зберігання й реалізації грибів у магазинах,супермаркетах та на агропродовольчих ринках України.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043651" y="273050"/>
            <a:ext cx="4174548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uk-UA" smtClean="0"/>
          </a:p>
          <a:p>
            <a:r>
              <a:rPr lang="uk-UA" smtClean="0"/>
              <a:t>Атлас ветеринарно-санітарної експертизи грибів / І.В. Яценко, Н.М. Богатко, М.М. Бондаревський та ін. – Харків: РВВ ХДЗВА, 2014. – 120 с.</a:t>
            </a:r>
          </a:p>
          <a:p>
            <a:endParaRPr lang="uk-UA" smtClean="0"/>
          </a:p>
          <a:p>
            <a:r>
              <a:rPr lang="uk-UA" smtClean="0"/>
              <a:t>У атласі висвітлені питання щодо хімічного складу грибів, їх поживної цінності, морфологічних особливостей, а також наведені вимоги до класифікації грибів, визначення їх категорії. Авторами вказані вимоги до якості грибів згідно чинних нормативних документів. Також подано ілюстрації та опис їстивних та отруйних грибів.</a:t>
            </a:r>
          </a:p>
          <a:p>
            <a:endParaRPr lang="uk-UA" smtClean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smtClean="0"/>
              <a:t>Гігієна і експертиза рибопромислової продукції</a:t>
            </a:r>
            <a:endParaRPr lang="ru-RU" sz="240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302844">
            <a:off x="4119861" y="590197"/>
            <a:ext cx="2212309" cy="286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uk-UA" smtClean="0"/>
              <a:t>Гігієна і експертиза харчових тваринних гідробіонтів та продуктів їх переробки.Ч.1 Гігієна і експертиза рибопромислової продукції. Ч 2 Гігієна і експертиза водних ссавців:підручник/ І.В. Яценко, Н.М. Богатко, Н.В. Букалова та ін. – Харків: “Диса Плюс”, 2017</a:t>
            </a:r>
          </a:p>
          <a:p>
            <a:r>
              <a:rPr lang="uk-UA" smtClean="0"/>
              <a:t>У частині 1 підручника висвітлені новітні питання гігієни і експертизи рибопромислових продуктів.Важливе місце відводиться питанням санітарних заходів.</a:t>
            </a:r>
          </a:p>
          <a:p>
            <a:r>
              <a:rPr lang="uk-UA" smtClean="0"/>
              <a:t>У частині 2 підручника висвітлені новітні питання гігієни і експертизи водних ссавців, безхребетних гідробіонтів, продукції з риби. Висвітлено гігієнічні вимоги до виробництва рибних консервів.</a:t>
            </a:r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1381180">
            <a:off x="4032666" y="280433"/>
            <a:ext cx="2332951" cy="336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755178">
            <a:off x="5930454" y="2799286"/>
            <a:ext cx="2481261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smtClean="0"/>
              <a:t>Санітарно-гігієнічна</a:t>
            </a:r>
            <a:br>
              <a:rPr lang="uk-UA" sz="2400" smtClean="0"/>
            </a:br>
            <a:r>
              <a:rPr lang="uk-UA" sz="2400" smtClean="0"/>
              <a:t>оцінка води</a:t>
            </a:r>
            <a:endParaRPr lang="ru-RU" sz="24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sz="1400" smtClean="0"/>
          </a:p>
          <a:p>
            <a:endParaRPr lang="uk-UA" sz="1400" smtClean="0"/>
          </a:p>
          <a:p>
            <a:endParaRPr lang="uk-UA" sz="1400" smtClean="0"/>
          </a:p>
          <a:p>
            <a:r>
              <a:rPr lang="uk-UA" sz="1400" smtClean="0"/>
              <a:t>Стан та санітарно-гігієнічна оцінка водозабезпечення молочного скотарства в Україні / В.М. Соколюк, Д.А. Засєкін, М.О. Захарченко, В.Б. Духницький: монографія. – Біла Церква, 2018. – 344 с.</a:t>
            </a:r>
          </a:p>
          <a:p>
            <a:endParaRPr lang="uk-UA" sz="1400" smtClean="0"/>
          </a:p>
          <a:p>
            <a:r>
              <a:rPr lang="uk-UA" sz="1400" smtClean="0"/>
              <a:t>У монографії наведено результати досліджень авторів, а також дані інших дослідників щодо стану систем водопостачання підприємств з виробництва молока, санітарно-гігієнічної оцінки води для напування тварин у різних біогеохімічних зонах України, потребу корів у воді та чинних, які впливають на її споживання, функціональний стан організму та способи профілактики порушень мінерального обміну у корів.</a:t>
            </a:r>
            <a:endParaRPr lang="ru-RU" sz="14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308608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1519</Words>
  <PresentationFormat>Экран (4:3)</PresentationFormat>
  <Paragraphs>76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Документ</vt:lpstr>
      <vt:lpstr>Віртуальна виставка нової літератури 2018</vt:lpstr>
      <vt:lpstr>Наукова  школа</vt:lpstr>
      <vt:lpstr>Основи наукових досліджень</vt:lpstr>
      <vt:lpstr>Мікробіологія</vt:lpstr>
      <vt:lpstr>Біологічна        безпека</vt:lpstr>
      <vt:lpstr>Гігієна  грибів</vt:lpstr>
      <vt:lpstr>Слайд 7</vt:lpstr>
      <vt:lpstr>Гігієна і експертиза рибопромислової продукції</vt:lpstr>
      <vt:lpstr>Санітарно-гігієнічна оцінка води</vt:lpstr>
      <vt:lpstr>Фармакологія</vt:lpstr>
      <vt:lpstr>Паразитологія</vt:lpstr>
      <vt:lpstr>Хірургія</vt:lpstr>
      <vt:lpstr>Акушерство</vt:lpstr>
      <vt:lpstr>Хвороби коней</vt:lpstr>
      <vt:lpstr>Станіслав Рудик</vt:lpstr>
      <vt:lpstr>Чекаємо  Вас  в бібліотеці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Віртуальна виставка нової літератури 2018</dc:title>
  <dc:creator>1</dc:creator>
  <cp:lastModifiedBy>1</cp:lastModifiedBy>
  <cp:revision>53</cp:revision>
  <dcterms:created xsi:type="dcterms:W3CDTF">2018-12-19T07:26:10Z</dcterms:created>
  <dcterms:modified xsi:type="dcterms:W3CDTF">2019-01-18T10:02:43Z</dcterms:modified>
</cp:coreProperties>
</file>